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drawing9.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diagrams/drawing5.xml" ContentType="application/vnd.ms-office.drawingml.diagramDrawing+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diagrams/colors10.xml" ContentType="application/vnd.openxmlformats-officedocument.drawingml.diagramColors+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6.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6" r:id="rId1"/>
  </p:sldMasterIdLst>
  <p:sldIdLst>
    <p:sldId id="256" r:id="rId2"/>
    <p:sldId id="264" r:id="rId3"/>
    <p:sldId id="257" r:id="rId4"/>
    <p:sldId id="258" r:id="rId5"/>
    <p:sldId id="259" r:id="rId6"/>
    <p:sldId id="260" r:id="rId7"/>
    <p:sldId id="261" r:id="rId8"/>
    <p:sldId id="262" r:id="rId9"/>
    <p:sldId id="263" r:id="rId10"/>
    <p:sldId id="265" r:id="rId11"/>
    <p:sldId id="266" r:id="rId12"/>
    <p:sldId id="300" r:id="rId13"/>
    <p:sldId id="299"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13" autoAdjust="0"/>
    <p:restoredTop sz="94660"/>
  </p:normalViewPr>
  <p:slideViewPr>
    <p:cSldViewPr snapToGrid="0">
      <p:cViewPr varScale="1">
        <p:scale>
          <a:sx n="73" d="100"/>
          <a:sy n="73" d="100"/>
        </p:scale>
        <p:origin x="-582"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F7AA46-6651-4BDD-85FE-739000D7FFA4}"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A2AB6A4A-5E4D-4646-8834-7D351AFDD00F}">
      <dgm:prSet custT="1"/>
      <dgm:spPr/>
      <dgm:t>
        <a:bodyPr/>
        <a:lstStyle/>
        <a:p>
          <a:pPr algn="just" rtl="0"/>
          <a:r>
            <a:rPr lang="en-US" sz="2200" dirty="0" smtClean="0">
              <a:latin typeface="Times New Roman" panose="02020603050405020304" pitchFamily="18" charset="0"/>
              <a:cs typeface="Times New Roman" panose="02020603050405020304" pitchFamily="18" charset="0"/>
            </a:rPr>
            <a:t>1. </a:t>
          </a:r>
          <a:r>
            <a:rPr lang="en-US" sz="2200" dirty="0" err="1" smtClean="0">
              <a:latin typeface="Times New Roman" panose="02020603050405020304" pitchFamily="18" charset="0"/>
              <a:cs typeface="Times New Roman" panose="02020603050405020304" pitchFamily="18" charset="0"/>
            </a:rPr>
            <a:t>Mỗi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câu</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hỏi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phải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đo</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một</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kết</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quả</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học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tập</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quan</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trọng</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mục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tiêu</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xây</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dựng</a:t>
          </a:r>
          <a:r>
            <a:rPr lang="en-US" sz="2200" dirty="0" smtClean="0">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dgm:t>
    </dgm:pt>
    <dgm:pt modelId="{62F27711-6D71-4225-A8CD-36D36829FB04}" type="parTrans" cxnId="{0D79FA16-9D1A-4EBE-8047-B968B8BFA8CC}">
      <dgm:prSet/>
      <dgm:spPr/>
      <dgm:t>
        <a:bodyPr/>
        <a:lstStyle/>
        <a:p>
          <a:endParaRPr lang="en-US"/>
        </a:p>
      </dgm:t>
    </dgm:pt>
    <dgm:pt modelId="{018B7BAC-0846-4299-8165-3675A267A280}" type="sibTrans" cxnId="{0D79FA16-9D1A-4EBE-8047-B968B8BFA8CC}">
      <dgm:prSet/>
      <dgm:spPr/>
      <dgm:t>
        <a:bodyPr/>
        <a:lstStyle/>
        <a:p>
          <a:endParaRPr lang="en-US"/>
        </a:p>
      </dgm:t>
    </dgm:pt>
    <dgm:pt modelId="{3CE9526C-1E76-4016-8043-7E863BBC6512}">
      <dgm:prSet custT="1"/>
      <dgm:spPr/>
      <dgm:t>
        <a:bodyPr/>
        <a:lstStyle/>
        <a:p>
          <a:pPr algn="just" rtl="0"/>
          <a:r>
            <a:rPr lang="en-US" sz="2200" dirty="0" err="1" smtClean="0">
              <a:latin typeface="Times New Roman" panose="02020603050405020304" pitchFamily="18" charset="0"/>
              <a:cs typeface="Times New Roman" panose="02020603050405020304" pitchFamily="18" charset="0"/>
            </a:rPr>
            <a:t>Cần</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xác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định</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đúng</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mục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tiêu</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của</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việc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kiểm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tra</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đánh</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giá</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để</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từ</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đó</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xây</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dựng</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câu</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hỏi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cho</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phù</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hợp</a:t>
          </a:r>
          <a:r>
            <a:rPr lang="en-US" sz="2200" dirty="0" smtClean="0">
              <a:latin typeface="Times New Roman" panose="02020603050405020304" pitchFamily="18" charset="0"/>
              <a:cs typeface="Times New Roman" panose="02020603050405020304" pitchFamily="18" charset="0"/>
            </a:rPr>
            <a:t>. </a:t>
          </a:r>
          <a:endParaRPr lang="en-US" sz="2200" dirty="0">
            <a:latin typeface="Times New Roman" panose="02020603050405020304" pitchFamily="18" charset="0"/>
            <a:cs typeface="Times New Roman" panose="02020603050405020304" pitchFamily="18" charset="0"/>
          </a:endParaRPr>
        </a:p>
      </dgm:t>
    </dgm:pt>
    <dgm:pt modelId="{FD17AF2B-75C1-498E-99FD-365EBDDA4B5B}" type="parTrans" cxnId="{048C791E-AA16-4883-8A5F-6EE2C42AF84A}">
      <dgm:prSet/>
      <dgm:spPr/>
      <dgm:t>
        <a:bodyPr/>
        <a:lstStyle/>
        <a:p>
          <a:endParaRPr lang="en-US"/>
        </a:p>
      </dgm:t>
    </dgm:pt>
    <dgm:pt modelId="{009DAC3E-34C3-48E6-872D-9872E34F76C4}" type="sibTrans" cxnId="{048C791E-AA16-4883-8A5F-6EE2C42AF84A}">
      <dgm:prSet/>
      <dgm:spPr/>
      <dgm:t>
        <a:bodyPr/>
        <a:lstStyle/>
        <a:p>
          <a:endParaRPr lang="en-US"/>
        </a:p>
      </dgm:t>
    </dgm:pt>
    <dgm:pt modelId="{176660FD-04E7-42C0-8589-DBC1B11B03F6}">
      <dgm:prSet custT="1"/>
      <dgm:spPr/>
      <dgm:t>
        <a:bodyPr/>
        <a:lstStyle/>
        <a:p>
          <a:pPr algn="just" rtl="0"/>
          <a:r>
            <a:rPr lang="en-US" sz="2200" u="sng" dirty="0" err="1" smtClean="0">
              <a:latin typeface="Times New Roman" panose="02020603050405020304" pitchFamily="18" charset="0"/>
              <a:cs typeface="Times New Roman" panose="02020603050405020304" pitchFamily="18" charset="0"/>
            </a:rPr>
            <a:t>Ví</a:t>
          </a:r>
          <a:r>
            <a:rPr lang="en-US" sz="2200" u="sng" dirty="0" smtClean="0">
              <a:latin typeface="Times New Roman" panose="02020603050405020304" pitchFamily="18" charset="0"/>
              <a:cs typeface="Times New Roman" panose="02020603050405020304" pitchFamily="18" charset="0"/>
            </a:rPr>
            <a:t> </a:t>
          </a:r>
          <a:r>
            <a:rPr lang="en-US" sz="2200" u="sng" dirty="0" err="1" smtClean="0">
              <a:latin typeface="Times New Roman" panose="02020603050405020304" pitchFamily="18" charset="0"/>
              <a:cs typeface="Times New Roman" panose="02020603050405020304" pitchFamily="18" charset="0"/>
            </a:rPr>
            <a:t>dụ</a:t>
          </a:r>
          <a:r>
            <a:rPr lang="en-US" sz="2200" u="sng"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bài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kiểm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tra</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bằng</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lái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xe</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chỉ</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với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mục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đích</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đánh</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giá</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trượt</a:t>
          </a:r>
          <a:r>
            <a:rPr lang="en-US" sz="2200" dirty="0" smtClean="0">
              <a:latin typeface="Times New Roman" panose="02020603050405020304" pitchFamily="18" charset="0"/>
              <a:cs typeface="Times New Roman" panose="02020603050405020304" pitchFamily="18" charset="0"/>
            </a:rPr>
            <a:t>” hay “</a:t>
          </a:r>
          <a:r>
            <a:rPr lang="en-US" sz="2200" dirty="0" err="1" smtClean="0">
              <a:latin typeface="Times New Roman" panose="02020603050405020304" pitchFamily="18" charset="0"/>
              <a:cs typeface="Times New Roman" panose="02020603050405020304" pitchFamily="18" charset="0"/>
            </a:rPr>
            <a:t>đỗ</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Trong</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khi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bài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kiểm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tra</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trên</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lớp</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học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nhằm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giúp</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giáo</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viên</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đánh</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giá</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việc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học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tập</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tiếp</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thu</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kiến</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thức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của</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học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sinh</a:t>
          </a:r>
          <a:r>
            <a:rPr lang="en-US" sz="2200" dirty="0" smtClean="0">
              <a:latin typeface="Times New Roman" panose="02020603050405020304" pitchFamily="18"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dgm:t>
    </dgm:pt>
    <dgm:pt modelId="{0EDE7F2C-1DCB-4996-AE8D-C103365472D8}" type="parTrans" cxnId="{DD9ED6D7-E096-499F-870A-B1E347811BC3}">
      <dgm:prSet/>
      <dgm:spPr/>
      <dgm:t>
        <a:bodyPr/>
        <a:lstStyle/>
        <a:p>
          <a:endParaRPr lang="en-US"/>
        </a:p>
      </dgm:t>
    </dgm:pt>
    <dgm:pt modelId="{4E04D7B6-E66A-4008-AAD8-D0805A3355AD}" type="sibTrans" cxnId="{DD9ED6D7-E096-499F-870A-B1E347811BC3}">
      <dgm:prSet/>
      <dgm:spPr/>
      <dgm:t>
        <a:bodyPr/>
        <a:lstStyle/>
        <a:p>
          <a:endParaRPr lang="en-US"/>
        </a:p>
      </dgm:t>
    </dgm:pt>
    <dgm:pt modelId="{5261C00D-1276-4737-B03B-C377B4D80D66}" type="pres">
      <dgm:prSet presAssocID="{E9F7AA46-6651-4BDD-85FE-739000D7FFA4}" presName="Name0" presStyleCnt="0">
        <dgm:presLayoutVars>
          <dgm:chMax val="7"/>
          <dgm:dir/>
          <dgm:animLvl val="lvl"/>
          <dgm:resizeHandles val="exact"/>
        </dgm:presLayoutVars>
      </dgm:prSet>
      <dgm:spPr/>
      <dgm:t>
        <a:bodyPr/>
        <a:lstStyle/>
        <a:p>
          <a:endParaRPr lang="en-US"/>
        </a:p>
      </dgm:t>
    </dgm:pt>
    <dgm:pt modelId="{1EA32F9E-B8E2-4A21-9552-C39EC0305056}" type="pres">
      <dgm:prSet presAssocID="{A2AB6A4A-5E4D-4646-8834-7D351AFDD00F}" presName="circle1" presStyleLbl="node1" presStyleIdx="0" presStyleCnt="3"/>
      <dgm:spPr/>
    </dgm:pt>
    <dgm:pt modelId="{CFCA0CF9-AB7F-45F9-A3CA-DB81D8F53C45}" type="pres">
      <dgm:prSet presAssocID="{A2AB6A4A-5E4D-4646-8834-7D351AFDD00F}" presName="space" presStyleCnt="0"/>
      <dgm:spPr/>
    </dgm:pt>
    <dgm:pt modelId="{D7F692DA-EEE0-42C6-B200-118E19E5FAD3}" type="pres">
      <dgm:prSet presAssocID="{A2AB6A4A-5E4D-4646-8834-7D351AFDD00F}" presName="rect1" presStyleLbl="alignAcc1" presStyleIdx="0" presStyleCnt="3"/>
      <dgm:spPr/>
      <dgm:t>
        <a:bodyPr/>
        <a:lstStyle/>
        <a:p>
          <a:endParaRPr lang="en-US"/>
        </a:p>
      </dgm:t>
    </dgm:pt>
    <dgm:pt modelId="{3667424C-BC62-452C-AF6B-F1F3EAE103DD}" type="pres">
      <dgm:prSet presAssocID="{3CE9526C-1E76-4016-8043-7E863BBC6512}" presName="vertSpace2" presStyleLbl="node1" presStyleIdx="0" presStyleCnt="3"/>
      <dgm:spPr/>
    </dgm:pt>
    <dgm:pt modelId="{808DD9DD-B01A-461D-AEFA-7FD479959D06}" type="pres">
      <dgm:prSet presAssocID="{3CE9526C-1E76-4016-8043-7E863BBC6512}" presName="circle2" presStyleLbl="node1" presStyleIdx="1" presStyleCnt="3"/>
      <dgm:spPr/>
    </dgm:pt>
    <dgm:pt modelId="{C91E31E0-5BFE-4674-8088-CE6D3ECD53A0}" type="pres">
      <dgm:prSet presAssocID="{3CE9526C-1E76-4016-8043-7E863BBC6512}" presName="rect2" presStyleLbl="alignAcc1" presStyleIdx="1" presStyleCnt="3" custScaleX="101185" custScaleY="98703"/>
      <dgm:spPr/>
      <dgm:t>
        <a:bodyPr/>
        <a:lstStyle/>
        <a:p>
          <a:endParaRPr lang="en-US"/>
        </a:p>
      </dgm:t>
    </dgm:pt>
    <dgm:pt modelId="{6B3BEDE1-0AAE-41D9-BB97-2589162E939C}" type="pres">
      <dgm:prSet presAssocID="{176660FD-04E7-42C0-8589-DBC1B11B03F6}" presName="vertSpace3" presStyleLbl="node1" presStyleIdx="1" presStyleCnt="3"/>
      <dgm:spPr/>
    </dgm:pt>
    <dgm:pt modelId="{34768727-4767-45FB-858A-35BFA5AD450E}" type="pres">
      <dgm:prSet presAssocID="{176660FD-04E7-42C0-8589-DBC1B11B03F6}" presName="circle3" presStyleLbl="node1" presStyleIdx="2" presStyleCnt="3"/>
      <dgm:spPr/>
    </dgm:pt>
    <dgm:pt modelId="{0016964E-B16F-4986-B545-207C7AE203C1}" type="pres">
      <dgm:prSet presAssocID="{176660FD-04E7-42C0-8589-DBC1B11B03F6}" presName="rect3" presStyleLbl="alignAcc1" presStyleIdx="2" presStyleCnt="3" custScaleY="127363" custLinFactNeighborX="-317" custLinFactNeighborY="19742"/>
      <dgm:spPr/>
      <dgm:t>
        <a:bodyPr/>
        <a:lstStyle/>
        <a:p>
          <a:endParaRPr lang="en-US"/>
        </a:p>
      </dgm:t>
    </dgm:pt>
    <dgm:pt modelId="{12207A63-FEC9-46AA-AF49-8DEBE8E083C9}" type="pres">
      <dgm:prSet presAssocID="{A2AB6A4A-5E4D-4646-8834-7D351AFDD00F}" presName="rect1ParTxNoCh" presStyleLbl="alignAcc1" presStyleIdx="2" presStyleCnt="3">
        <dgm:presLayoutVars>
          <dgm:chMax val="1"/>
          <dgm:bulletEnabled val="1"/>
        </dgm:presLayoutVars>
      </dgm:prSet>
      <dgm:spPr/>
      <dgm:t>
        <a:bodyPr/>
        <a:lstStyle/>
        <a:p>
          <a:endParaRPr lang="en-US"/>
        </a:p>
      </dgm:t>
    </dgm:pt>
    <dgm:pt modelId="{03AE0EEA-1F6E-466A-96E4-8E2BCDA908A7}" type="pres">
      <dgm:prSet presAssocID="{3CE9526C-1E76-4016-8043-7E863BBC6512}" presName="rect2ParTxNoCh" presStyleLbl="alignAcc1" presStyleIdx="2" presStyleCnt="3">
        <dgm:presLayoutVars>
          <dgm:chMax val="1"/>
          <dgm:bulletEnabled val="1"/>
        </dgm:presLayoutVars>
      </dgm:prSet>
      <dgm:spPr/>
      <dgm:t>
        <a:bodyPr/>
        <a:lstStyle/>
        <a:p>
          <a:endParaRPr lang="en-US"/>
        </a:p>
      </dgm:t>
    </dgm:pt>
    <dgm:pt modelId="{081A3488-C7FF-4C5B-A785-F9DDC0CBE5B9}" type="pres">
      <dgm:prSet presAssocID="{176660FD-04E7-42C0-8589-DBC1B11B03F6}" presName="rect3ParTxNoCh" presStyleLbl="alignAcc1" presStyleIdx="2" presStyleCnt="3">
        <dgm:presLayoutVars>
          <dgm:chMax val="1"/>
          <dgm:bulletEnabled val="1"/>
        </dgm:presLayoutVars>
      </dgm:prSet>
      <dgm:spPr/>
      <dgm:t>
        <a:bodyPr/>
        <a:lstStyle/>
        <a:p>
          <a:endParaRPr lang="en-US"/>
        </a:p>
      </dgm:t>
    </dgm:pt>
  </dgm:ptLst>
  <dgm:cxnLst>
    <dgm:cxn modelId="{9911F279-3CB3-4C26-B13E-AF987F5229F0}" type="presOf" srcId="{3CE9526C-1E76-4016-8043-7E863BBC6512}" destId="{C91E31E0-5BFE-4674-8088-CE6D3ECD53A0}" srcOrd="0" destOrd="0" presId="urn:microsoft.com/office/officeart/2005/8/layout/target3"/>
    <dgm:cxn modelId="{3AC27138-87B6-4E85-9F32-01A3D1FFBF1C}" type="presOf" srcId="{A2AB6A4A-5E4D-4646-8834-7D351AFDD00F}" destId="{D7F692DA-EEE0-42C6-B200-118E19E5FAD3}" srcOrd="0" destOrd="0" presId="urn:microsoft.com/office/officeart/2005/8/layout/target3"/>
    <dgm:cxn modelId="{0D79FA16-9D1A-4EBE-8047-B968B8BFA8CC}" srcId="{E9F7AA46-6651-4BDD-85FE-739000D7FFA4}" destId="{A2AB6A4A-5E4D-4646-8834-7D351AFDD00F}" srcOrd="0" destOrd="0" parTransId="{62F27711-6D71-4225-A8CD-36D36829FB04}" sibTransId="{018B7BAC-0846-4299-8165-3675A267A280}"/>
    <dgm:cxn modelId="{DD9ED6D7-E096-499F-870A-B1E347811BC3}" srcId="{E9F7AA46-6651-4BDD-85FE-739000D7FFA4}" destId="{176660FD-04E7-42C0-8589-DBC1B11B03F6}" srcOrd="2" destOrd="0" parTransId="{0EDE7F2C-1DCB-4996-AE8D-C103365472D8}" sibTransId="{4E04D7B6-E66A-4008-AAD8-D0805A3355AD}"/>
    <dgm:cxn modelId="{048C791E-AA16-4883-8A5F-6EE2C42AF84A}" srcId="{E9F7AA46-6651-4BDD-85FE-739000D7FFA4}" destId="{3CE9526C-1E76-4016-8043-7E863BBC6512}" srcOrd="1" destOrd="0" parTransId="{FD17AF2B-75C1-498E-99FD-365EBDDA4B5B}" sibTransId="{009DAC3E-34C3-48E6-872D-9872E34F76C4}"/>
    <dgm:cxn modelId="{072CD68F-B5F7-45A5-9B66-424E7473843D}" type="presOf" srcId="{3CE9526C-1E76-4016-8043-7E863BBC6512}" destId="{03AE0EEA-1F6E-466A-96E4-8E2BCDA908A7}" srcOrd="1" destOrd="0" presId="urn:microsoft.com/office/officeart/2005/8/layout/target3"/>
    <dgm:cxn modelId="{569C8E49-CEE4-48DD-B84B-7ECD4670302E}" type="presOf" srcId="{A2AB6A4A-5E4D-4646-8834-7D351AFDD00F}" destId="{12207A63-FEC9-46AA-AF49-8DEBE8E083C9}" srcOrd="1" destOrd="0" presId="urn:microsoft.com/office/officeart/2005/8/layout/target3"/>
    <dgm:cxn modelId="{83825D46-CFB8-4790-964E-768B032FBBCE}" type="presOf" srcId="{176660FD-04E7-42C0-8589-DBC1B11B03F6}" destId="{081A3488-C7FF-4C5B-A785-F9DDC0CBE5B9}" srcOrd="1" destOrd="0" presId="urn:microsoft.com/office/officeart/2005/8/layout/target3"/>
    <dgm:cxn modelId="{51B3B2C5-2BB5-4DA1-A8B8-0EF9534A3489}" type="presOf" srcId="{176660FD-04E7-42C0-8589-DBC1B11B03F6}" destId="{0016964E-B16F-4986-B545-207C7AE203C1}" srcOrd="0" destOrd="0" presId="urn:microsoft.com/office/officeart/2005/8/layout/target3"/>
    <dgm:cxn modelId="{39BB749B-C27A-4E4B-B2C4-9EBD90D7E7A8}" type="presOf" srcId="{E9F7AA46-6651-4BDD-85FE-739000D7FFA4}" destId="{5261C00D-1276-4737-B03B-C377B4D80D66}" srcOrd="0" destOrd="0" presId="urn:microsoft.com/office/officeart/2005/8/layout/target3"/>
    <dgm:cxn modelId="{AD65CD2B-ACF2-4923-853D-134824BD994C}" type="presParOf" srcId="{5261C00D-1276-4737-B03B-C377B4D80D66}" destId="{1EA32F9E-B8E2-4A21-9552-C39EC0305056}" srcOrd="0" destOrd="0" presId="urn:microsoft.com/office/officeart/2005/8/layout/target3"/>
    <dgm:cxn modelId="{A6FF39FB-FBA9-469B-B79B-5A7631DC7523}" type="presParOf" srcId="{5261C00D-1276-4737-B03B-C377B4D80D66}" destId="{CFCA0CF9-AB7F-45F9-A3CA-DB81D8F53C45}" srcOrd="1" destOrd="0" presId="urn:microsoft.com/office/officeart/2005/8/layout/target3"/>
    <dgm:cxn modelId="{2D38EFD2-0EF5-4448-978F-81B83BC91528}" type="presParOf" srcId="{5261C00D-1276-4737-B03B-C377B4D80D66}" destId="{D7F692DA-EEE0-42C6-B200-118E19E5FAD3}" srcOrd="2" destOrd="0" presId="urn:microsoft.com/office/officeart/2005/8/layout/target3"/>
    <dgm:cxn modelId="{CE28BF6D-BE00-4E38-9035-12C3C9B0B852}" type="presParOf" srcId="{5261C00D-1276-4737-B03B-C377B4D80D66}" destId="{3667424C-BC62-452C-AF6B-F1F3EAE103DD}" srcOrd="3" destOrd="0" presId="urn:microsoft.com/office/officeart/2005/8/layout/target3"/>
    <dgm:cxn modelId="{313D1CEE-B422-4DAC-BA6A-BBC5CAC93F79}" type="presParOf" srcId="{5261C00D-1276-4737-B03B-C377B4D80D66}" destId="{808DD9DD-B01A-461D-AEFA-7FD479959D06}" srcOrd="4" destOrd="0" presId="urn:microsoft.com/office/officeart/2005/8/layout/target3"/>
    <dgm:cxn modelId="{621AF558-0249-4959-AC2D-BB2CF18B0958}" type="presParOf" srcId="{5261C00D-1276-4737-B03B-C377B4D80D66}" destId="{C91E31E0-5BFE-4674-8088-CE6D3ECD53A0}" srcOrd="5" destOrd="0" presId="urn:microsoft.com/office/officeart/2005/8/layout/target3"/>
    <dgm:cxn modelId="{86F8E405-F71C-42E8-B2BC-76AE4ABC0FB7}" type="presParOf" srcId="{5261C00D-1276-4737-B03B-C377B4D80D66}" destId="{6B3BEDE1-0AAE-41D9-BB97-2589162E939C}" srcOrd="6" destOrd="0" presId="urn:microsoft.com/office/officeart/2005/8/layout/target3"/>
    <dgm:cxn modelId="{F6CD8D6F-E5F7-441F-B3BA-35B782831280}" type="presParOf" srcId="{5261C00D-1276-4737-B03B-C377B4D80D66}" destId="{34768727-4767-45FB-858A-35BFA5AD450E}" srcOrd="7" destOrd="0" presId="urn:microsoft.com/office/officeart/2005/8/layout/target3"/>
    <dgm:cxn modelId="{779232B5-F9E0-4E3A-8FA0-C37E95B0F395}" type="presParOf" srcId="{5261C00D-1276-4737-B03B-C377B4D80D66}" destId="{0016964E-B16F-4986-B545-207C7AE203C1}" srcOrd="8" destOrd="0" presId="urn:microsoft.com/office/officeart/2005/8/layout/target3"/>
    <dgm:cxn modelId="{6D705BEA-4684-470D-ABB2-B22D2E1F42EA}" type="presParOf" srcId="{5261C00D-1276-4737-B03B-C377B4D80D66}" destId="{12207A63-FEC9-46AA-AF49-8DEBE8E083C9}" srcOrd="9" destOrd="0" presId="urn:microsoft.com/office/officeart/2005/8/layout/target3"/>
    <dgm:cxn modelId="{ACC09226-A427-4898-A571-DFE99C298653}" type="presParOf" srcId="{5261C00D-1276-4737-B03B-C377B4D80D66}" destId="{03AE0EEA-1F6E-466A-96E4-8E2BCDA908A7}" srcOrd="10" destOrd="0" presId="urn:microsoft.com/office/officeart/2005/8/layout/target3"/>
    <dgm:cxn modelId="{75A630DB-6D97-426B-A39B-01072215DC9E}" type="presParOf" srcId="{5261C00D-1276-4737-B03B-C377B4D80D66}" destId="{081A3488-C7FF-4C5B-A785-F9DDC0CBE5B9}" srcOrd="11"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9F7AA46-6651-4BDD-85FE-739000D7FFA4}"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A2AB6A4A-5E4D-4646-8834-7D351AFDD00F}">
      <dgm:prSet custT="1"/>
      <dgm:spPr/>
      <dgm:t>
        <a:bodyPr/>
        <a:lstStyle/>
        <a:p>
          <a:pPr rtl="0"/>
          <a:r>
            <a:rPr lang="en-US" sz="2200" u="none" dirty="0" smtClean="0">
              <a:solidFill>
                <a:schemeClr val="tx1"/>
              </a:solidFill>
              <a:latin typeface="Times New Roman" panose="02020603050405020304" pitchFamily="18" charset="0"/>
              <a:cs typeface="Times New Roman" panose="02020603050405020304" pitchFamily="18" charset="0"/>
            </a:rPr>
            <a:t>9. </a:t>
          </a:r>
          <a:r>
            <a:rPr lang="en-US" sz="2200" u="none" dirty="0" err="1" smtClean="0">
              <a:solidFill>
                <a:schemeClr val="tx1"/>
              </a:solidFill>
              <a:latin typeface="Times New Roman" panose="02020603050405020304" pitchFamily="18" charset="0"/>
              <a:cs typeface="Times New Roman" panose="02020603050405020304" pitchFamily="18" charset="0"/>
            </a:rPr>
            <a:t>Tránh</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viết</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câu</a:t>
          </a:r>
          <a:r>
            <a:rPr lang="en-US" sz="2200" u="none" dirty="0" smtClean="0">
              <a:solidFill>
                <a:schemeClr val="tx1"/>
              </a:solidFill>
              <a:latin typeface="Times New Roman" panose="02020603050405020304" pitchFamily="18" charset="0"/>
              <a:cs typeface="Times New Roman" panose="02020603050405020304" pitchFamily="18" charset="0"/>
            </a:rPr>
            <a:t> KHÔNG </a:t>
          </a:r>
          <a:r>
            <a:rPr lang="en-US" sz="2200" u="none" dirty="0" err="1" smtClean="0">
              <a:solidFill>
                <a:schemeClr val="tx1"/>
              </a:solidFill>
              <a:latin typeface="Times New Roman" panose="02020603050405020304" pitchFamily="18" charset="0"/>
              <a:cs typeface="Times New Roman" panose="02020603050405020304" pitchFamily="18" charset="0"/>
            </a:rPr>
            <a:t>phù</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hợp</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với</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thực</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tế</a:t>
          </a:r>
          <a:r>
            <a:rPr lang="pt-BR" sz="2200" u="none" dirty="0" smtClean="0">
              <a:solidFill>
                <a:schemeClr val="tx1"/>
              </a:solidFill>
              <a:latin typeface="Times New Roman" panose="02020603050405020304" pitchFamily="18" charset="0"/>
              <a:cs typeface="Times New Roman" panose="02020603050405020304" pitchFamily="18" charset="0"/>
            </a:rPr>
            <a:t>:</a:t>
          </a:r>
          <a:endParaRPr lang="en-US" sz="2200" u="none" dirty="0">
            <a:solidFill>
              <a:schemeClr val="tx1"/>
            </a:solidFill>
            <a:latin typeface="Times New Roman" panose="02020603050405020304" pitchFamily="18" charset="0"/>
            <a:cs typeface="Times New Roman" panose="02020603050405020304" pitchFamily="18" charset="0"/>
          </a:endParaRPr>
        </a:p>
      </dgm:t>
    </dgm:pt>
    <dgm:pt modelId="{62F27711-6D71-4225-A8CD-36D36829FB04}" type="parTrans" cxnId="{0D79FA16-9D1A-4EBE-8047-B968B8BFA8CC}">
      <dgm:prSet/>
      <dgm:spPr/>
      <dgm:t>
        <a:bodyPr/>
        <a:lstStyle/>
        <a:p>
          <a:endParaRPr lang="en-US"/>
        </a:p>
      </dgm:t>
    </dgm:pt>
    <dgm:pt modelId="{018B7BAC-0846-4299-8165-3675A267A280}" type="sibTrans" cxnId="{0D79FA16-9D1A-4EBE-8047-B968B8BFA8CC}">
      <dgm:prSet/>
      <dgm:spPr/>
      <dgm:t>
        <a:bodyPr/>
        <a:lstStyle/>
        <a:p>
          <a:endParaRPr lang="en-US"/>
        </a:p>
      </dgm:t>
    </dgm:pt>
    <dgm:pt modelId="{3CE9526C-1E76-4016-8043-7E863BBC6512}">
      <dgm:prSet custT="1"/>
      <dgm:spPr/>
      <dgm:t>
        <a:bodyPr/>
        <a:lstStyle/>
        <a:p>
          <a:pPr algn="just" rtl="0"/>
          <a:r>
            <a:rPr lang="en-US" sz="2200" b="1" i="1" u="sng" smtClean="0">
              <a:solidFill>
                <a:schemeClr val="tx1"/>
              </a:solidFill>
              <a:latin typeface="Times New Roman" panose="02020603050405020304" pitchFamily="18" charset="0"/>
              <a:cs typeface="Times New Roman" panose="02020603050405020304" pitchFamily="18" charset="0"/>
            </a:rPr>
            <a:t>Ví dụ: </a:t>
          </a:r>
          <a:r>
            <a:rPr lang="en-US" sz="2200" smtClean="0">
              <a:solidFill>
                <a:schemeClr val="tx1"/>
              </a:solidFill>
              <a:latin typeface="Times New Roman" panose="02020603050405020304" pitchFamily="18" charset="0"/>
              <a:cs typeface="Times New Roman" panose="02020603050405020304" pitchFamily="18" charset="0"/>
            </a:rPr>
            <a:t>Một vận động viên leo núi có độ cao 200m trong 2 phút. Vận tốc của vận động viên là bao nhiêu?</a:t>
          </a:r>
        </a:p>
        <a:p>
          <a:pPr algn="just"/>
          <a:r>
            <a:rPr lang="en-US" sz="2200" smtClean="0">
              <a:solidFill>
                <a:schemeClr val="tx1"/>
              </a:solidFill>
              <a:latin typeface="Times New Roman" panose="02020603050405020304" pitchFamily="18" charset="0"/>
              <a:cs typeface="Times New Roman" panose="02020603050405020304" pitchFamily="18" charset="0"/>
            </a:rPr>
            <a:t>Trên thực tế, không thể có chuyện leo núi 200m trong 2 phút. Vì vậy, câu hỏi này không phù hợp với thực tiễn. </a:t>
          </a:r>
          <a:endParaRPr lang="en-US" sz="2200">
            <a:solidFill>
              <a:schemeClr val="tx1"/>
            </a:solidFill>
            <a:effectLst/>
            <a:latin typeface="Times New Roman" panose="02020603050405020304" pitchFamily="18" charset="0"/>
            <a:cs typeface="Times New Roman" panose="02020603050405020304" pitchFamily="18" charset="0"/>
          </a:endParaRPr>
        </a:p>
      </dgm:t>
    </dgm:pt>
    <dgm:pt modelId="{FD17AF2B-75C1-498E-99FD-365EBDDA4B5B}" type="parTrans" cxnId="{048C791E-AA16-4883-8A5F-6EE2C42AF84A}">
      <dgm:prSet/>
      <dgm:spPr/>
      <dgm:t>
        <a:bodyPr/>
        <a:lstStyle/>
        <a:p>
          <a:endParaRPr lang="en-US"/>
        </a:p>
      </dgm:t>
    </dgm:pt>
    <dgm:pt modelId="{009DAC3E-34C3-48E6-872D-9872E34F76C4}" type="sibTrans" cxnId="{048C791E-AA16-4883-8A5F-6EE2C42AF84A}">
      <dgm:prSet/>
      <dgm:spPr/>
      <dgm:t>
        <a:bodyPr/>
        <a:lstStyle/>
        <a:p>
          <a:endParaRPr lang="en-US"/>
        </a:p>
      </dgm:t>
    </dgm:pt>
    <dgm:pt modelId="{5261C00D-1276-4737-B03B-C377B4D80D66}" type="pres">
      <dgm:prSet presAssocID="{E9F7AA46-6651-4BDD-85FE-739000D7FFA4}" presName="Name0" presStyleCnt="0">
        <dgm:presLayoutVars>
          <dgm:chMax val="7"/>
          <dgm:dir/>
          <dgm:animLvl val="lvl"/>
          <dgm:resizeHandles val="exact"/>
        </dgm:presLayoutVars>
      </dgm:prSet>
      <dgm:spPr/>
      <dgm:t>
        <a:bodyPr/>
        <a:lstStyle/>
        <a:p>
          <a:endParaRPr lang="en-US"/>
        </a:p>
      </dgm:t>
    </dgm:pt>
    <dgm:pt modelId="{1EA32F9E-B8E2-4A21-9552-C39EC0305056}" type="pres">
      <dgm:prSet presAssocID="{A2AB6A4A-5E4D-4646-8834-7D351AFDD00F}" presName="circle1" presStyleLbl="node1" presStyleIdx="0" presStyleCnt="2"/>
      <dgm:spPr/>
    </dgm:pt>
    <dgm:pt modelId="{CFCA0CF9-AB7F-45F9-A3CA-DB81D8F53C45}" type="pres">
      <dgm:prSet presAssocID="{A2AB6A4A-5E4D-4646-8834-7D351AFDD00F}" presName="space" presStyleCnt="0"/>
      <dgm:spPr/>
    </dgm:pt>
    <dgm:pt modelId="{D7F692DA-EEE0-42C6-B200-118E19E5FAD3}" type="pres">
      <dgm:prSet presAssocID="{A2AB6A4A-5E4D-4646-8834-7D351AFDD00F}" presName="rect1" presStyleLbl="alignAcc1" presStyleIdx="0" presStyleCnt="2"/>
      <dgm:spPr/>
      <dgm:t>
        <a:bodyPr/>
        <a:lstStyle/>
        <a:p>
          <a:endParaRPr lang="en-US"/>
        </a:p>
      </dgm:t>
    </dgm:pt>
    <dgm:pt modelId="{3667424C-BC62-452C-AF6B-F1F3EAE103DD}" type="pres">
      <dgm:prSet presAssocID="{3CE9526C-1E76-4016-8043-7E863BBC6512}" presName="vertSpace2" presStyleLbl="node1" presStyleIdx="0" presStyleCnt="2"/>
      <dgm:spPr/>
    </dgm:pt>
    <dgm:pt modelId="{808DD9DD-B01A-461D-AEFA-7FD479959D06}" type="pres">
      <dgm:prSet presAssocID="{3CE9526C-1E76-4016-8043-7E863BBC6512}" presName="circle2" presStyleLbl="node1" presStyleIdx="1" presStyleCnt="2" custScaleY="126943"/>
      <dgm:spPr/>
    </dgm:pt>
    <dgm:pt modelId="{C91E31E0-5BFE-4674-8088-CE6D3ECD53A0}" type="pres">
      <dgm:prSet presAssocID="{3CE9526C-1E76-4016-8043-7E863BBC6512}" presName="rect2" presStyleLbl="alignAcc1" presStyleIdx="1" presStyleCnt="2" custScaleX="101185" custScaleY="132273"/>
      <dgm:spPr/>
      <dgm:t>
        <a:bodyPr/>
        <a:lstStyle/>
        <a:p>
          <a:endParaRPr lang="en-US"/>
        </a:p>
      </dgm:t>
    </dgm:pt>
    <dgm:pt modelId="{12207A63-FEC9-46AA-AF49-8DEBE8E083C9}" type="pres">
      <dgm:prSet presAssocID="{A2AB6A4A-5E4D-4646-8834-7D351AFDD00F}" presName="rect1ParTxNoCh" presStyleLbl="alignAcc1" presStyleIdx="1" presStyleCnt="2">
        <dgm:presLayoutVars>
          <dgm:chMax val="1"/>
          <dgm:bulletEnabled val="1"/>
        </dgm:presLayoutVars>
      </dgm:prSet>
      <dgm:spPr/>
      <dgm:t>
        <a:bodyPr/>
        <a:lstStyle/>
        <a:p>
          <a:endParaRPr lang="en-US"/>
        </a:p>
      </dgm:t>
    </dgm:pt>
    <dgm:pt modelId="{03AE0EEA-1F6E-466A-96E4-8E2BCDA908A7}" type="pres">
      <dgm:prSet presAssocID="{3CE9526C-1E76-4016-8043-7E863BBC6512}" presName="rect2ParTxNoCh" presStyleLbl="alignAcc1" presStyleIdx="1" presStyleCnt="2">
        <dgm:presLayoutVars>
          <dgm:chMax val="1"/>
          <dgm:bulletEnabled val="1"/>
        </dgm:presLayoutVars>
      </dgm:prSet>
      <dgm:spPr/>
      <dgm:t>
        <a:bodyPr/>
        <a:lstStyle/>
        <a:p>
          <a:endParaRPr lang="en-US"/>
        </a:p>
      </dgm:t>
    </dgm:pt>
  </dgm:ptLst>
  <dgm:cxnLst>
    <dgm:cxn modelId="{FAA2EE8D-6219-4CF6-B17E-A7244E229451}" type="presOf" srcId="{A2AB6A4A-5E4D-4646-8834-7D351AFDD00F}" destId="{D7F692DA-EEE0-42C6-B200-118E19E5FAD3}" srcOrd="0" destOrd="0" presId="urn:microsoft.com/office/officeart/2005/8/layout/target3"/>
    <dgm:cxn modelId="{0D79FA16-9D1A-4EBE-8047-B968B8BFA8CC}" srcId="{E9F7AA46-6651-4BDD-85FE-739000D7FFA4}" destId="{A2AB6A4A-5E4D-4646-8834-7D351AFDD00F}" srcOrd="0" destOrd="0" parTransId="{62F27711-6D71-4225-A8CD-36D36829FB04}" sibTransId="{018B7BAC-0846-4299-8165-3675A267A280}"/>
    <dgm:cxn modelId="{F972A5B4-687E-451A-A67B-0C36EE85E368}" type="presOf" srcId="{A2AB6A4A-5E4D-4646-8834-7D351AFDD00F}" destId="{12207A63-FEC9-46AA-AF49-8DEBE8E083C9}" srcOrd="1" destOrd="0" presId="urn:microsoft.com/office/officeart/2005/8/layout/target3"/>
    <dgm:cxn modelId="{A8E6C0A1-630F-4B11-B5D5-AAC8136BF946}" type="presOf" srcId="{3CE9526C-1E76-4016-8043-7E863BBC6512}" destId="{C91E31E0-5BFE-4674-8088-CE6D3ECD53A0}" srcOrd="0" destOrd="0" presId="urn:microsoft.com/office/officeart/2005/8/layout/target3"/>
    <dgm:cxn modelId="{048C791E-AA16-4883-8A5F-6EE2C42AF84A}" srcId="{E9F7AA46-6651-4BDD-85FE-739000D7FFA4}" destId="{3CE9526C-1E76-4016-8043-7E863BBC6512}" srcOrd="1" destOrd="0" parTransId="{FD17AF2B-75C1-498E-99FD-365EBDDA4B5B}" sibTransId="{009DAC3E-34C3-48E6-872D-9872E34F76C4}"/>
    <dgm:cxn modelId="{C5263F1F-08B3-4E0E-A752-BC84C4668A66}" type="presOf" srcId="{3CE9526C-1E76-4016-8043-7E863BBC6512}" destId="{03AE0EEA-1F6E-466A-96E4-8E2BCDA908A7}" srcOrd="1" destOrd="0" presId="urn:microsoft.com/office/officeart/2005/8/layout/target3"/>
    <dgm:cxn modelId="{DF68644D-582B-428B-8CED-05FCA10C8E8F}" type="presOf" srcId="{E9F7AA46-6651-4BDD-85FE-739000D7FFA4}" destId="{5261C00D-1276-4737-B03B-C377B4D80D66}" srcOrd="0" destOrd="0" presId="urn:microsoft.com/office/officeart/2005/8/layout/target3"/>
    <dgm:cxn modelId="{23541F24-FDC3-4949-B501-EC340438024A}" type="presParOf" srcId="{5261C00D-1276-4737-B03B-C377B4D80D66}" destId="{1EA32F9E-B8E2-4A21-9552-C39EC0305056}" srcOrd="0" destOrd="0" presId="urn:microsoft.com/office/officeart/2005/8/layout/target3"/>
    <dgm:cxn modelId="{C111B16D-91BA-4C2A-80C0-844A1CD57598}" type="presParOf" srcId="{5261C00D-1276-4737-B03B-C377B4D80D66}" destId="{CFCA0CF9-AB7F-45F9-A3CA-DB81D8F53C45}" srcOrd="1" destOrd="0" presId="urn:microsoft.com/office/officeart/2005/8/layout/target3"/>
    <dgm:cxn modelId="{F7631690-200B-40AA-A7A8-77939D36C44D}" type="presParOf" srcId="{5261C00D-1276-4737-B03B-C377B4D80D66}" destId="{D7F692DA-EEE0-42C6-B200-118E19E5FAD3}" srcOrd="2" destOrd="0" presId="urn:microsoft.com/office/officeart/2005/8/layout/target3"/>
    <dgm:cxn modelId="{E51451D4-F85C-40E7-A435-B728409075AE}" type="presParOf" srcId="{5261C00D-1276-4737-B03B-C377B4D80D66}" destId="{3667424C-BC62-452C-AF6B-F1F3EAE103DD}" srcOrd="3" destOrd="0" presId="urn:microsoft.com/office/officeart/2005/8/layout/target3"/>
    <dgm:cxn modelId="{1EF21590-103E-4795-A034-E88FC2FF85E7}" type="presParOf" srcId="{5261C00D-1276-4737-B03B-C377B4D80D66}" destId="{808DD9DD-B01A-461D-AEFA-7FD479959D06}" srcOrd="4" destOrd="0" presId="urn:microsoft.com/office/officeart/2005/8/layout/target3"/>
    <dgm:cxn modelId="{0A8073AB-7274-43A0-B83C-9124129919F8}" type="presParOf" srcId="{5261C00D-1276-4737-B03B-C377B4D80D66}" destId="{C91E31E0-5BFE-4674-8088-CE6D3ECD53A0}" srcOrd="5" destOrd="0" presId="urn:microsoft.com/office/officeart/2005/8/layout/target3"/>
    <dgm:cxn modelId="{2B21B1FE-74D6-4562-A95B-A9733B3F0DCC}" type="presParOf" srcId="{5261C00D-1276-4737-B03B-C377B4D80D66}" destId="{12207A63-FEC9-46AA-AF49-8DEBE8E083C9}" srcOrd="6" destOrd="0" presId="urn:microsoft.com/office/officeart/2005/8/layout/target3"/>
    <dgm:cxn modelId="{49FF8663-E5AA-4302-A4A3-A73A699D8342}" type="presParOf" srcId="{5261C00D-1276-4737-B03B-C377B4D80D66}" destId="{03AE0EEA-1F6E-466A-96E4-8E2BCDA908A7}" srcOrd="7"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F7AA46-6651-4BDD-85FE-739000D7FFA4}"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A2AB6A4A-5E4D-4646-8834-7D351AFDD00F}">
      <dgm:prSet custT="1"/>
      <dgm:spPr/>
      <dgm:t>
        <a:bodyPr/>
        <a:lstStyle/>
        <a:p>
          <a:pPr rtl="0"/>
          <a:r>
            <a:rPr lang="en-US" sz="2200" u="none" smtClean="0">
              <a:solidFill>
                <a:schemeClr val="tx1"/>
              </a:solidFill>
              <a:latin typeface="Times New Roman" panose="02020603050405020304" pitchFamily="18" charset="0"/>
              <a:cs typeface="Times New Roman" panose="02020603050405020304" pitchFamily="18" charset="0"/>
            </a:rPr>
            <a:t>2. </a:t>
          </a:r>
          <a:r>
            <a:rPr lang="en-US" sz="2200" u="none" err="1" smtClean="0">
              <a:solidFill>
                <a:schemeClr val="tx1"/>
              </a:solidFill>
              <a:latin typeface="Times New Roman" panose="02020603050405020304" pitchFamily="18" charset="0"/>
              <a:cs typeface="Times New Roman" panose="02020603050405020304" pitchFamily="18" charset="0"/>
            </a:rPr>
            <a:t>Tập</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trung</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vào</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một</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vấn</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đề</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duy</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nhất</a:t>
          </a:r>
          <a:r>
            <a:rPr lang="pt-BR" sz="2200" u="none" smtClean="0">
              <a:solidFill>
                <a:schemeClr val="tx1"/>
              </a:solidFill>
              <a:latin typeface="Times New Roman" panose="02020603050405020304" pitchFamily="18" charset="0"/>
              <a:cs typeface="Times New Roman" panose="02020603050405020304" pitchFamily="18" charset="0"/>
            </a:rPr>
            <a:t>:</a:t>
          </a:r>
          <a:endParaRPr lang="en-US" sz="2200" u="none">
            <a:solidFill>
              <a:schemeClr val="tx1"/>
            </a:solidFill>
            <a:latin typeface="Times New Roman" panose="02020603050405020304" pitchFamily="18" charset="0"/>
            <a:cs typeface="Times New Roman" panose="02020603050405020304" pitchFamily="18" charset="0"/>
          </a:endParaRPr>
        </a:p>
      </dgm:t>
    </dgm:pt>
    <dgm:pt modelId="{62F27711-6D71-4225-A8CD-36D36829FB04}" type="parTrans" cxnId="{0D79FA16-9D1A-4EBE-8047-B968B8BFA8CC}">
      <dgm:prSet/>
      <dgm:spPr/>
      <dgm:t>
        <a:bodyPr/>
        <a:lstStyle/>
        <a:p>
          <a:endParaRPr lang="en-US"/>
        </a:p>
      </dgm:t>
    </dgm:pt>
    <dgm:pt modelId="{018B7BAC-0846-4299-8165-3675A267A280}" type="sibTrans" cxnId="{0D79FA16-9D1A-4EBE-8047-B968B8BFA8CC}">
      <dgm:prSet/>
      <dgm:spPr/>
      <dgm:t>
        <a:bodyPr/>
        <a:lstStyle/>
        <a:p>
          <a:endParaRPr lang="en-US"/>
        </a:p>
      </dgm:t>
    </dgm:pt>
    <dgm:pt modelId="{3CE9526C-1E76-4016-8043-7E863BBC6512}">
      <dgm:prSet custT="1"/>
      <dgm:spPr/>
      <dgm:t>
        <a:bodyPr/>
        <a:lstStyle/>
        <a:p>
          <a:pPr rtl="0"/>
          <a:r>
            <a:rPr lang="en-US" sz="2200" dirty="0" err="1" smtClean="0">
              <a:solidFill>
                <a:schemeClr val="tx1"/>
              </a:solidFill>
              <a:latin typeface="Times New Roman" panose="02020603050405020304" pitchFamily="18" charset="0"/>
              <a:cs typeface="Times New Roman" panose="02020603050405020304" pitchFamily="18" charset="0"/>
            </a:rPr>
            <a:t>Việc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kiểm</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tra</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phức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tạp</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nhiều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giai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đoạn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có</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thể</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đo</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lường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được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với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bộ</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câu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hỏi</a:t>
          </a:r>
          <a:r>
            <a:rPr lang="en-US" sz="2200" dirty="0" smtClean="0">
              <a:solidFill>
                <a:schemeClr val="tx1"/>
              </a:solidFill>
              <a:latin typeface="Times New Roman" panose="02020603050405020304" pitchFamily="18" charset="0"/>
              <a:cs typeface="Times New Roman" panose="02020603050405020304" pitchFamily="18" charset="0"/>
            </a:rPr>
            <a:t>.</a:t>
          </a:r>
          <a:endParaRPr lang="en-US" sz="2200" dirty="0">
            <a:solidFill>
              <a:schemeClr val="tx1"/>
            </a:solidFill>
            <a:latin typeface="Times New Roman" panose="02020603050405020304" pitchFamily="18" charset="0"/>
            <a:cs typeface="Times New Roman" panose="02020603050405020304" pitchFamily="18" charset="0"/>
          </a:endParaRPr>
        </a:p>
      </dgm:t>
    </dgm:pt>
    <dgm:pt modelId="{FD17AF2B-75C1-498E-99FD-365EBDDA4B5B}" type="parTrans" cxnId="{048C791E-AA16-4883-8A5F-6EE2C42AF84A}">
      <dgm:prSet/>
      <dgm:spPr/>
      <dgm:t>
        <a:bodyPr/>
        <a:lstStyle/>
        <a:p>
          <a:endParaRPr lang="en-US"/>
        </a:p>
      </dgm:t>
    </dgm:pt>
    <dgm:pt modelId="{009DAC3E-34C3-48E6-872D-9872E34F76C4}" type="sibTrans" cxnId="{048C791E-AA16-4883-8A5F-6EE2C42AF84A}">
      <dgm:prSet/>
      <dgm:spPr/>
      <dgm:t>
        <a:bodyPr/>
        <a:lstStyle/>
        <a:p>
          <a:endParaRPr lang="en-US"/>
        </a:p>
      </dgm:t>
    </dgm:pt>
    <dgm:pt modelId="{5261C00D-1276-4737-B03B-C377B4D80D66}" type="pres">
      <dgm:prSet presAssocID="{E9F7AA46-6651-4BDD-85FE-739000D7FFA4}" presName="Name0" presStyleCnt="0">
        <dgm:presLayoutVars>
          <dgm:chMax val="7"/>
          <dgm:dir/>
          <dgm:animLvl val="lvl"/>
          <dgm:resizeHandles val="exact"/>
        </dgm:presLayoutVars>
      </dgm:prSet>
      <dgm:spPr/>
      <dgm:t>
        <a:bodyPr/>
        <a:lstStyle/>
        <a:p>
          <a:endParaRPr lang="en-US"/>
        </a:p>
      </dgm:t>
    </dgm:pt>
    <dgm:pt modelId="{1EA32F9E-B8E2-4A21-9552-C39EC0305056}" type="pres">
      <dgm:prSet presAssocID="{A2AB6A4A-5E4D-4646-8834-7D351AFDD00F}" presName="circle1" presStyleLbl="node1" presStyleIdx="0" presStyleCnt="2"/>
      <dgm:spPr/>
    </dgm:pt>
    <dgm:pt modelId="{CFCA0CF9-AB7F-45F9-A3CA-DB81D8F53C45}" type="pres">
      <dgm:prSet presAssocID="{A2AB6A4A-5E4D-4646-8834-7D351AFDD00F}" presName="space" presStyleCnt="0"/>
      <dgm:spPr/>
    </dgm:pt>
    <dgm:pt modelId="{D7F692DA-EEE0-42C6-B200-118E19E5FAD3}" type="pres">
      <dgm:prSet presAssocID="{A2AB6A4A-5E4D-4646-8834-7D351AFDD00F}" presName="rect1" presStyleLbl="alignAcc1" presStyleIdx="0" presStyleCnt="2"/>
      <dgm:spPr/>
      <dgm:t>
        <a:bodyPr/>
        <a:lstStyle/>
        <a:p>
          <a:endParaRPr lang="en-US"/>
        </a:p>
      </dgm:t>
    </dgm:pt>
    <dgm:pt modelId="{3667424C-BC62-452C-AF6B-F1F3EAE103DD}" type="pres">
      <dgm:prSet presAssocID="{3CE9526C-1E76-4016-8043-7E863BBC6512}" presName="vertSpace2" presStyleLbl="node1" presStyleIdx="0" presStyleCnt="2"/>
      <dgm:spPr/>
    </dgm:pt>
    <dgm:pt modelId="{808DD9DD-B01A-461D-AEFA-7FD479959D06}" type="pres">
      <dgm:prSet presAssocID="{3CE9526C-1E76-4016-8043-7E863BBC6512}" presName="circle2" presStyleLbl="node1" presStyleIdx="1" presStyleCnt="2"/>
      <dgm:spPr/>
    </dgm:pt>
    <dgm:pt modelId="{C91E31E0-5BFE-4674-8088-CE6D3ECD53A0}" type="pres">
      <dgm:prSet presAssocID="{3CE9526C-1E76-4016-8043-7E863BBC6512}" presName="rect2" presStyleLbl="alignAcc1" presStyleIdx="1" presStyleCnt="2" custScaleX="101185" custScaleY="100455"/>
      <dgm:spPr/>
      <dgm:t>
        <a:bodyPr/>
        <a:lstStyle/>
        <a:p>
          <a:endParaRPr lang="en-US"/>
        </a:p>
      </dgm:t>
    </dgm:pt>
    <dgm:pt modelId="{12207A63-FEC9-46AA-AF49-8DEBE8E083C9}" type="pres">
      <dgm:prSet presAssocID="{A2AB6A4A-5E4D-4646-8834-7D351AFDD00F}" presName="rect1ParTxNoCh" presStyleLbl="alignAcc1" presStyleIdx="1" presStyleCnt="2">
        <dgm:presLayoutVars>
          <dgm:chMax val="1"/>
          <dgm:bulletEnabled val="1"/>
        </dgm:presLayoutVars>
      </dgm:prSet>
      <dgm:spPr/>
      <dgm:t>
        <a:bodyPr/>
        <a:lstStyle/>
        <a:p>
          <a:endParaRPr lang="en-US"/>
        </a:p>
      </dgm:t>
    </dgm:pt>
    <dgm:pt modelId="{03AE0EEA-1F6E-466A-96E4-8E2BCDA908A7}" type="pres">
      <dgm:prSet presAssocID="{3CE9526C-1E76-4016-8043-7E863BBC6512}" presName="rect2ParTxNoCh" presStyleLbl="alignAcc1" presStyleIdx="1" presStyleCnt="2">
        <dgm:presLayoutVars>
          <dgm:chMax val="1"/>
          <dgm:bulletEnabled val="1"/>
        </dgm:presLayoutVars>
      </dgm:prSet>
      <dgm:spPr/>
      <dgm:t>
        <a:bodyPr/>
        <a:lstStyle/>
        <a:p>
          <a:endParaRPr lang="en-US"/>
        </a:p>
      </dgm:t>
    </dgm:pt>
  </dgm:ptLst>
  <dgm:cxnLst>
    <dgm:cxn modelId="{2EA4B700-F75C-42E5-864A-D14DE2FCF4C1}" type="presOf" srcId="{A2AB6A4A-5E4D-4646-8834-7D351AFDD00F}" destId="{D7F692DA-EEE0-42C6-B200-118E19E5FAD3}" srcOrd="0" destOrd="0" presId="urn:microsoft.com/office/officeart/2005/8/layout/target3"/>
    <dgm:cxn modelId="{0D79FA16-9D1A-4EBE-8047-B968B8BFA8CC}" srcId="{E9F7AA46-6651-4BDD-85FE-739000D7FFA4}" destId="{A2AB6A4A-5E4D-4646-8834-7D351AFDD00F}" srcOrd="0" destOrd="0" parTransId="{62F27711-6D71-4225-A8CD-36D36829FB04}" sibTransId="{018B7BAC-0846-4299-8165-3675A267A280}"/>
    <dgm:cxn modelId="{DC2D42E3-3E02-4495-A5C2-504D2ACD3DAC}" type="presOf" srcId="{E9F7AA46-6651-4BDD-85FE-739000D7FFA4}" destId="{5261C00D-1276-4737-B03B-C377B4D80D66}" srcOrd="0" destOrd="0" presId="urn:microsoft.com/office/officeart/2005/8/layout/target3"/>
    <dgm:cxn modelId="{513AC152-7B55-4DE9-87F5-3AC1D7CE8EC8}" type="presOf" srcId="{A2AB6A4A-5E4D-4646-8834-7D351AFDD00F}" destId="{12207A63-FEC9-46AA-AF49-8DEBE8E083C9}" srcOrd="1" destOrd="0" presId="urn:microsoft.com/office/officeart/2005/8/layout/target3"/>
    <dgm:cxn modelId="{048C791E-AA16-4883-8A5F-6EE2C42AF84A}" srcId="{E9F7AA46-6651-4BDD-85FE-739000D7FFA4}" destId="{3CE9526C-1E76-4016-8043-7E863BBC6512}" srcOrd="1" destOrd="0" parTransId="{FD17AF2B-75C1-498E-99FD-365EBDDA4B5B}" sibTransId="{009DAC3E-34C3-48E6-872D-9872E34F76C4}"/>
    <dgm:cxn modelId="{E63DEF6A-122B-4192-8F09-747C48C995F7}" type="presOf" srcId="{3CE9526C-1E76-4016-8043-7E863BBC6512}" destId="{03AE0EEA-1F6E-466A-96E4-8E2BCDA908A7}" srcOrd="1" destOrd="0" presId="urn:microsoft.com/office/officeart/2005/8/layout/target3"/>
    <dgm:cxn modelId="{4B959753-A1BA-4FE2-A11E-04B87C0C495D}" type="presOf" srcId="{3CE9526C-1E76-4016-8043-7E863BBC6512}" destId="{C91E31E0-5BFE-4674-8088-CE6D3ECD53A0}" srcOrd="0" destOrd="0" presId="urn:microsoft.com/office/officeart/2005/8/layout/target3"/>
    <dgm:cxn modelId="{D080E97D-C224-4BC6-875A-505C410DFD24}" type="presParOf" srcId="{5261C00D-1276-4737-B03B-C377B4D80D66}" destId="{1EA32F9E-B8E2-4A21-9552-C39EC0305056}" srcOrd="0" destOrd="0" presId="urn:microsoft.com/office/officeart/2005/8/layout/target3"/>
    <dgm:cxn modelId="{88C2C73B-6E6C-479F-8251-8D94CC60C80F}" type="presParOf" srcId="{5261C00D-1276-4737-B03B-C377B4D80D66}" destId="{CFCA0CF9-AB7F-45F9-A3CA-DB81D8F53C45}" srcOrd="1" destOrd="0" presId="urn:microsoft.com/office/officeart/2005/8/layout/target3"/>
    <dgm:cxn modelId="{A8E11FF8-79BB-44BC-B9EE-B7FB1F3590CF}" type="presParOf" srcId="{5261C00D-1276-4737-B03B-C377B4D80D66}" destId="{D7F692DA-EEE0-42C6-B200-118E19E5FAD3}" srcOrd="2" destOrd="0" presId="urn:microsoft.com/office/officeart/2005/8/layout/target3"/>
    <dgm:cxn modelId="{AFB003A0-C0E7-4AAD-863F-D53B76323660}" type="presParOf" srcId="{5261C00D-1276-4737-B03B-C377B4D80D66}" destId="{3667424C-BC62-452C-AF6B-F1F3EAE103DD}" srcOrd="3" destOrd="0" presId="urn:microsoft.com/office/officeart/2005/8/layout/target3"/>
    <dgm:cxn modelId="{4ABC8EFA-EE94-4D3E-AE7B-ED4607263AF9}" type="presParOf" srcId="{5261C00D-1276-4737-B03B-C377B4D80D66}" destId="{808DD9DD-B01A-461D-AEFA-7FD479959D06}" srcOrd="4" destOrd="0" presId="urn:microsoft.com/office/officeart/2005/8/layout/target3"/>
    <dgm:cxn modelId="{A1A4AD22-383E-4348-B3ED-569BC3B6318C}" type="presParOf" srcId="{5261C00D-1276-4737-B03B-C377B4D80D66}" destId="{C91E31E0-5BFE-4674-8088-CE6D3ECD53A0}" srcOrd="5" destOrd="0" presId="urn:microsoft.com/office/officeart/2005/8/layout/target3"/>
    <dgm:cxn modelId="{226298B0-FE71-44CC-B19E-D0D71CD84289}" type="presParOf" srcId="{5261C00D-1276-4737-B03B-C377B4D80D66}" destId="{12207A63-FEC9-46AA-AF49-8DEBE8E083C9}" srcOrd="6" destOrd="0" presId="urn:microsoft.com/office/officeart/2005/8/layout/target3"/>
    <dgm:cxn modelId="{6D900F2C-CBAA-4A55-9A5D-1FC708223FAE}" type="presParOf" srcId="{5261C00D-1276-4737-B03B-C377B4D80D66}" destId="{03AE0EEA-1F6E-466A-96E4-8E2BCDA908A7}" srcOrd="7"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9F7AA46-6651-4BDD-85FE-739000D7FFA4}"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A2AB6A4A-5E4D-4646-8834-7D351AFDD00F}">
      <dgm:prSet custT="1"/>
      <dgm:spPr/>
      <dgm:t>
        <a:bodyPr/>
        <a:lstStyle/>
        <a:p>
          <a:pPr rtl="0"/>
          <a:r>
            <a:rPr lang="en-US" sz="2200" u="none" smtClean="0">
              <a:solidFill>
                <a:schemeClr val="tx1"/>
              </a:solidFill>
              <a:latin typeface="Times New Roman" panose="02020603050405020304" pitchFamily="18" charset="0"/>
              <a:cs typeface="Times New Roman" panose="02020603050405020304" pitchFamily="18" charset="0"/>
            </a:rPr>
            <a:t>3. </a:t>
          </a:r>
          <a:r>
            <a:rPr lang="en-US" sz="2200" u="none" err="1" smtClean="0">
              <a:solidFill>
                <a:schemeClr val="tx1"/>
              </a:solidFill>
              <a:latin typeface="Times New Roman" panose="02020603050405020304" pitchFamily="18" charset="0"/>
              <a:cs typeface="Times New Roman" panose="02020603050405020304" pitchFamily="18" charset="0"/>
            </a:rPr>
            <a:t>Dùng</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từ</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vựng</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một</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cách</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nhất</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quán</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với</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nhóm</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đối</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tượng</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được</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kiểm</a:t>
          </a:r>
          <a:r>
            <a:rPr lang="en-US" sz="2200" u="none" smtClean="0">
              <a:solidFill>
                <a:schemeClr val="tx1"/>
              </a:solidFill>
              <a:latin typeface="Times New Roman" panose="02020603050405020304" pitchFamily="18" charset="0"/>
              <a:cs typeface="Times New Roman" panose="02020603050405020304" pitchFamily="18" charset="0"/>
            </a:rPr>
            <a:t> tra</a:t>
          </a:r>
          <a:r>
            <a:rPr lang="pt-BR" sz="2200" u="none" smtClean="0">
              <a:solidFill>
                <a:schemeClr val="tx1"/>
              </a:solidFill>
              <a:latin typeface="Times New Roman" panose="02020603050405020304" pitchFamily="18" charset="0"/>
              <a:cs typeface="Times New Roman" panose="02020603050405020304" pitchFamily="18" charset="0"/>
            </a:rPr>
            <a:t>:</a:t>
          </a:r>
          <a:endParaRPr lang="en-US" sz="2200" u="none">
            <a:solidFill>
              <a:schemeClr val="tx1"/>
            </a:solidFill>
            <a:latin typeface="Times New Roman" panose="02020603050405020304" pitchFamily="18" charset="0"/>
            <a:cs typeface="Times New Roman" panose="02020603050405020304" pitchFamily="18" charset="0"/>
          </a:endParaRPr>
        </a:p>
      </dgm:t>
    </dgm:pt>
    <dgm:pt modelId="{62F27711-6D71-4225-A8CD-36D36829FB04}" type="parTrans" cxnId="{0D79FA16-9D1A-4EBE-8047-B968B8BFA8CC}">
      <dgm:prSet/>
      <dgm:spPr/>
      <dgm:t>
        <a:bodyPr/>
        <a:lstStyle/>
        <a:p>
          <a:endParaRPr lang="en-US"/>
        </a:p>
      </dgm:t>
    </dgm:pt>
    <dgm:pt modelId="{018B7BAC-0846-4299-8165-3675A267A280}" type="sibTrans" cxnId="{0D79FA16-9D1A-4EBE-8047-B968B8BFA8CC}">
      <dgm:prSet/>
      <dgm:spPr/>
      <dgm:t>
        <a:bodyPr/>
        <a:lstStyle/>
        <a:p>
          <a:endParaRPr lang="en-US"/>
        </a:p>
      </dgm:t>
    </dgm:pt>
    <dgm:pt modelId="{3CE9526C-1E76-4016-8043-7E863BBC6512}">
      <dgm:prSet custT="1"/>
      <dgm:spPr/>
      <dgm:t>
        <a:bodyPr/>
        <a:lstStyle/>
        <a:p>
          <a:pPr rtl="0"/>
          <a:r>
            <a:rPr lang="en-US" sz="2200" err="1" smtClean="0">
              <a:solidFill>
                <a:schemeClr val="tx1"/>
              </a:solidFill>
              <a:latin typeface="Times New Roman" panose="02020603050405020304" pitchFamily="18" charset="0"/>
              <a:cs typeface="Times New Roman" panose="02020603050405020304" pitchFamily="18" charset="0"/>
            </a:rPr>
            <a:t>Cần</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xác</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định</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đúng</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đối</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tượng</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để</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có</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cách</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diễn</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đạt</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cho</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phù</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hợp</a:t>
          </a:r>
          <a:r>
            <a:rPr lang="en-US" sz="2200" smtClean="0">
              <a:solidFill>
                <a:schemeClr val="tx1"/>
              </a:solidFill>
              <a:latin typeface="Times New Roman" panose="02020603050405020304" pitchFamily="18" charset="0"/>
              <a:cs typeface="Times New Roman" panose="02020603050405020304" pitchFamily="18" charset="0"/>
            </a:rPr>
            <a:t>. </a:t>
          </a:r>
          <a:endParaRPr lang="en-US" sz="2200">
            <a:solidFill>
              <a:schemeClr val="tx1"/>
            </a:solidFill>
            <a:latin typeface="Times New Roman" panose="02020603050405020304" pitchFamily="18" charset="0"/>
            <a:cs typeface="Times New Roman" panose="02020603050405020304" pitchFamily="18" charset="0"/>
          </a:endParaRPr>
        </a:p>
      </dgm:t>
    </dgm:pt>
    <dgm:pt modelId="{FD17AF2B-75C1-498E-99FD-365EBDDA4B5B}" type="parTrans" cxnId="{048C791E-AA16-4883-8A5F-6EE2C42AF84A}">
      <dgm:prSet/>
      <dgm:spPr/>
      <dgm:t>
        <a:bodyPr/>
        <a:lstStyle/>
        <a:p>
          <a:endParaRPr lang="en-US"/>
        </a:p>
      </dgm:t>
    </dgm:pt>
    <dgm:pt modelId="{009DAC3E-34C3-48E6-872D-9872E34F76C4}" type="sibTrans" cxnId="{048C791E-AA16-4883-8A5F-6EE2C42AF84A}">
      <dgm:prSet/>
      <dgm:spPr/>
      <dgm:t>
        <a:bodyPr/>
        <a:lstStyle/>
        <a:p>
          <a:endParaRPr lang="en-US"/>
        </a:p>
      </dgm:t>
    </dgm:pt>
    <dgm:pt modelId="{5261C00D-1276-4737-B03B-C377B4D80D66}" type="pres">
      <dgm:prSet presAssocID="{E9F7AA46-6651-4BDD-85FE-739000D7FFA4}" presName="Name0" presStyleCnt="0">
        <dgm:presLayoutVars>
          <dgm:chMax val="7"/>
          <dgm:dir/>
          <dgm:animLvl val="lvl"/>
          <dgm:resizeHandles val="exact"/>
        </dgm:presLayoutVars>
      </dgm:prSet>
      <dgm:spPr/>
      <dgm:t>
        <a:bodyPr/>
        <a:lstStyle/>
        <a:p>
          <a:endParaRPr lang="en-US"/>
        </a:p>
      </dgm:t>
    </dgm:pt>
    <dgm:pt modelId="{1EA32F9E-B8E2-4A21-9552-C39EC0305056}" type="pres">
      <dgm:prSet presAssocID="{A2AB6A4A-5E4D-4646-8834-7D351AFDD00F}" presName="circle1" presStyleLbl="node1" presStyleIdx="0" presStyleCnt="2"/>
      <dgm:spPr/>
    </dgm:pt>
    <dgm:pt modelId="{CFCA0CF9-AB7F-45F9-A3CA-DB81D8F53C45}" type="pres">
      <dgm:prSet presAssocID="{A2AB6A4A-5E4D-4646-8834-7D351AFDD00F}" presName="space" presStyleCnt="0"/>
      <dgm:spPr/>
    </dgm:pt>
    <dgm:pt modelId="{D7F692DA-EEE0-42C6-B200-118E19E5FAD3}" type="pres">
      <dgm:prSet presAssocID="{A2AB6A4A-5E4D-4646-8834-7D351AFDD00F}" presName="rect1" presStyleLbl="alignAcc1" presStyleIdx="0" presStyleCnt="2"/>
      <dgm:spPr/>
      <dgm:t>
        <a:bodyPr/>
        <a:lstStyle/>
        <a:p>
          <a:endParaRPr lang="en-US"/>
        </a:p>
      </dgm:t>
    </dgm:pt>
    <dgm:pt modelId="{3667424C-BC62-452C-AF6B-F1F3EAE103DD}" type="pres">
      <dgm:prSet presAssocID="{3CE9526C-1E76-4016-8043-7E863BBC6512}" presName="vertSpace2" presStyleLbl="node1" presStyleIdx="0" presStyleCnt="2"/>
      <dgm:spPr/>
    </dgm:pt>
    <dgm:pt modelId="{808DD9DD-B01A-461D-AEFA-7FD479959D06}" type="pres">
      <dgm:prSet presAssocID="{3CE9526C-1E76-4016-8043-7E863BBC6512}" presName="circle2" presStyleLbl="node1" presStyleIdx="1" presStyleCnt="2"/>
      <dgm:spPr/>
    </dgm:pt>
    <dgm:pt modelId="{C91E31E0-5BFE-4674-8088-CE6D3ECD53A0}" type="pres">
      <dgm:prSet presAssocID="{3CE9526C-1E76-4016-8043-7E863BBC6512}" presName="rect2" presStyleLbl="alignAcc1" presStyleIdx="1" presStyleCnt="2" custScaleX="100000" custScaleY="98703"/>
      <dgm:spPr/>
      <dgm:t>
        <a:bodyPr/>
        <a:lstStyle/>
        <a:p>
          <a:endParaRPr lang="en-US"/>
        </a:p>
      </dgm:t>
    </dgm:pt>
    <dgm:pt modelId="{12207A63-FEC9-46AA-AF49-8DEBE8E083C9}" type="pres">
      <dgm:prSet presAssocID="{A2AB6A4A-5E4D-4646-8834-7D351AFDD00F}" presName="rect1ParTxNoCh" presStyleLbl="alignAcc1" presStyleIdx="1" presStyleCnt="2">
        <dgm:presLayoutVars>
          <dgm:chMax val="1"/>
          <dgm:bulletEnabled val="1"/>
        </dgm:presLayoutVars>
      </dgm:prSet>
      <dgm:spPr/>
      <dgm:t>
        <a:bodyPr/>
        <a:lstStyle/>
        <a:p>
          <a:endParaRPr lang="en-US"/>
        </a:p>
      </dgm:t>
    </dgm:pt>
    <dgm:pt modelId="{03AE0EEA-1F6E-466A-96E4-8E2BCDA908A7}" type="pres">
      <dgm:prSet presAssocID="{3CE9526C-1E76-4016-8043-7E863BBC6512}" presName="rect2ParTxNoCh" presStyleLbl="alignAcc1" presStyleIdx="1" presStyleCnt="2">
        <dgm:presLayoutVars>
          <dgm:chMax val="1"/>
          <dgm:bulletEnabled val="1"/>
        </dgm:presLayoutVars>
      </dgm:prSet>
      <dgm:spPr/>
      <dgm:t>
        <a:bodyPr/>
        <a:lstStyle/>
        <a:p>
          <a:endParaRPr lang="en-US"/>
        </a:p>
      </dgm:t>
    </dgm:pt>
  </dgm:ptLst>
  <dgm:cxnLst>
    <dgm:cxn modelId="{0D79FA16-9D1A-4EBE-8047-B968B8BFA8CC}" srcId="{E9F7AA46-6651-4BDD-85FE-739000D7FFA4}" destId="{A2AB6A4A-5E4D-4646-8834-7D351AFDD00F}" srcOrd="0" destOrd="0" parTransId="{62F27711-6D71-4225-A8CD-36D36829FB04}" sibTransId="{018B7BAC-0846-4299-8165-3675A267A280}"/>
    <dgm:cxn modelId="{BAB85CFA-0211-4580-AC87-8B4DE1EAB727}" type="presOf" srcId="{E9F7AA46-6651-4BDD-85FE-739000D7FFA4}" destId="{5261C00D-1276-4737-B03B-C377B4D80D66}" srcOrd="0" destOrd="0" presId="urn:microsoft.com/office/officeart/2005/8/layout/target3"/>
    <dgm:cxn modelId="{320FC45F-0265-4514-A241-5FD11AD891A8}" type="presOf" srcId="{3CE9526C-1E76-4016-8043-7E863BBC6512}" destId="{03AE0EEA-1F6E-466A-96E4-8E2BCDA908A7}" srcOrd="1" destOrd="0" presId="urn:microsoft.com/office/officeart/2005/8/layout/target3"/>
    <dgm:cxn modelId="{98600428-57D5-4C87-8842-AEA9598D2EE6}" type="presOf" srcId="{A2AB6A4A-5E4D-4646-8834-7D351AFDD00F}" destId="{D7F692DA-EEE0-42C6-B200-118E19E5FAD3}" srcOrd="0" destOrd="0" presId="urn:microsoft.com/office/officeart/2005/8/layout/target3"/>
    <dgm:cxn modelId="{E426B605-97D2-486C-906E-1818CFB37798}" type="presOf" srcId="{A2AB6A4A-5E4D-4646-8834-7D351AFDD00F}" destId="{12207A63-FEC9-46AA-AF49-8DEBE8E083C9}" srcOrd="1" destOrd="0" presId="urn:microsoft.com/office/officeart/2005/8/layout/target3"/>
    <dgm:cxn modelId="{048C791E-AA16-4883-8A5F-6EE2C42AF84A}" srcId="{E9F7AA46-6651-4BDD-85FE-739000D7FFA4}" destId="{3CE9526C-1E76-4016-8043-7E863BBC6512}" srcOrd="1" destOrd="0" parTransId="{FD17AF2B-75C1-498E-99FD-365EBDDA4B5B}" sibTransId="{009DAC3E-34C3-48E6-872D-9872E34F76C4}"/>
    <dgm:cxn modelId="{2F4FE8AA-C4B1-4580-B411-B661F676C444}" type="presOf" srcId="{3CE9526C-1E76-4016-8043-7E863BBC6512}" destId="{C91E31E0-5BFE-4674-8088-CE6D3ECD53A0}" srcOrd="0" destOrd="0" presId="urn:microsoft.com/office/officeart/2005/8/layout/target3"/>
    <dgm:cxn modelId="{67D1DC6B-8AA8-4C72-BCC5-9BCFED322B6A}" type="presParOf" srcId="{5261C00D-1276-4737-B03B-C377B4D80D66}" destId="{1EA32F9E-B8E2-4A21-9552-C39EC0305056}" srcOrd="0" destOrd="0" presId="urn:microsoft.com/office/officeart/2005/8/layout/target3"/>
    <dgm:cxn modelId="{EE390E36-C96B-4751-87A0-CC4866ADCEB7}" type="presParOf" srcId="{5261C00D-1276-4737-B03B-C377B4D80D66}" destId="{CFCA0CF9-AB7F-45F9-A3CA-DB81D8F53C45}" srcOrd="1" destOrd="0" presId="urn:microsoft.com/office/officeart/2005/8/layout/target3"/>
    <dgm:cxn modelId="{51C84E75-ADD9-47D2-B89C-0149BB700B31}" type="presParOf" srcId="{5261C00D-1276-4737-B03B-C377B4D80D66}" destId="{D7F692DA-EEE0-42C6-B200-118E19E5FAD3}" srcOrd="2" destOrd="0" presId="urn:microsoft.com/office/officeart/2005/8/layout/target3"/>
    <dgm:cxn modelId="{7C392338-E133-489A-B01C-1630784F861A}" type="presParOf" srcId="{5261C00D-1276-4737-B03B-C377B4D80D66}" destId="{3667424C-BC62-452C-AF6B-F1F3EAE103DD}" srcOrd="3" destOrd="0" presId="urn:microsoft.com/office/officeart/2005/8/layout/target3"/>
    <dgm:cxn modelId="{D4DA711E-EF60-47F3-8E22-CFD4D3A93BC1}" type="presParOf" srcId="{5261C00D-1276-4737-B03B-C377B4D80D66}" destId="{808DD9DD-B01A-461D-AEFA-7FD479959D06}" srcOrd="4" destOrd="0" presId="urn:microsoft.com/office/officeart/2005/8/layout/target3"/>
    <dgm:cxn modelId="{F22733F3-0FB5-4C49-AF59-57941581330B}" type="presParOf" srcId="{5261C00D-1276-4737-B03B-C377B4D80D66}" destId="{C91E31E0-5BFE-4674-8088-CE6D3ECD53A0}" srcOrd="5" destOrd="0" presId="urn:microsoft.com/office/officeart/2005/8/layout/target3"/>
    <dgm:cxn modelId="{29D30927-1FB0-4FCE-A724-40F5D01F523E}" type="presParOf" srcId="{5261C00D-1276-4737-B03B-C377B4D80D66}" destId="{12207A63-FEC9-46AA-AF49-8DEBE8E083C9}" srcOrd="6" destOrd="0" presId="urn:microsoft.com/office/officeart/2005/8/layout/target3"/>
    <dgm:cxn modelId="{2F760CE8-2372-41C1-8D49-EE4CCC2AC89D}" type="presParOf" srcId="{5261C00D-1276-4737-B03B-C377B4D80D66}" destId="{03AE0EEA-1F6E-466A-96E4-8E2BCDA908A7}" srcOrd="7"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9F7AA46-6651-4BDD-85FE-739000D7FFA4}"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A2AB6A4A-5E4D-4646-8834-7D351AFDD00F}">
      <dgm:prSet custT="1"/>
      <dgm:spPr/>
      <dgm:t>
        <a:bodyPr/>
        <a:lstStyle/>
        <a:p>
          <a:pPr rtl="0"/>
          <a:r>
            <a:rPr lang="en-US" sz="2200" u="none" smtClean="0">
              <a:solidFill>
                <a:schemeClr val="tx1"/>
              </a:solidFill>
              <a:latin typeface="Times New Roman" panose="02020603050405020304" pitchFamily="18" charset="0"/>
              <a:cs typeface="Times New Roman" panose="02020603050405020304" pitchFamily="18" charset="0"/>
            </a:rPr>
            <a:t>4. </a:t>
          </a:r>
          <a:r>
            <a:rPr lang="en-US" sz="2200" u="none" err="1" smtClean="0">
              <a:solidFill>
                <a:schemeClr val="tx1"/>
              </a:solidFill>
              <a:latin typeface="Times New Roman" panose="02020603050405020304" pitchFamily="18" charset="0"/>
              <a:cs typeface="Times New Roman" panose="02020603050405020304" pitchFamily="18" charset="0"/>
            </a:rPr>
            <a:t>Tránh</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việc</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một</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câu</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trắc</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nghiệm</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này</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gợi</a:t>
          </a:r>
          <a:r>
            <a:rPr lang="en-US" sz="2200" u="none" smtClean="0">
              <a:solidFill>
                <a:schemeClr val="tx1"/>
              </a:solidFill>
              <a:latin typeface="Times New Roman" panose="02020603050405020304" pitchFamily="18" charset="0"/>
              <a:cs typeface="Times New Roman" panose="02020603050405020304" pitchFamily="18" charset="0"/>
            </a:rPr>
            <a:t> ý </a:t>
          </a:r>
          <a:r>
            <a:rPr lang="en-US" sz="2200" u="none" err="1" smtClean="0">
              <a:solidFill>
                <a:schemeClr val="tx1"/>
              </a:solidFill>
              <a:latin typeface="Times New Roman" panose="02020603050405020304" pitchFamily="18" charset="0"/>
              <a:cs typeface="Times New Roman" panose="02020603050405020304" pitchFamily="18" charset="0"/>
            </a:rPr>
            <a:t>cho</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một</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câu</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trắc</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nghiệm</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khác</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giữ</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các</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câu</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độc</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lập</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với</a:t>
          </a:r>
          <a:r>
            <a:rPr lang="en-US" sz="2200" u="none" smtClean="0">
              <a:solidFill>
                <a:schemeClr val="tx1"/>
              </a:solidFill>
              <a:latin typeface="Times New Roman" panose="02020603050405020304" pitchFamily="18" charset="0"/>
              <a:cs typeface="Times New Roman" panose="02020603050405020304" pitchFamily="18" charset="0"/>
            </a:rPr>
            <a:t> nhau</a:t>
          </a:r>
          <a:endParaRPr lang="en-US" sz="2200" u="none">
            <a:solidFill>
              <a:schemeClr val="tx1"/>
            </a:solidFill>
            <a:latin typeface="Times New Roman" panose="02020603050405020304" pitchFamily="18" charset="0"/>
            <a:cs typeface="Times New Roman" panose="02020603050405020304" pitchFamily="18" charset="0"/>
          </a:endParaRPr>
        </a:p>
      </dgm:t>
    </dgm:pt>
    <dgm:pt modelId="{62F27711-6D71-4225-A8CD-36D36829FB04}" type="parTrans" cxnId="{0D79FA16-9D1A-4EBE-8047-B968B8BFA8CC}">
      <dgm:prSet/>
      <dgm:spPr/>
      <dgm:t>
        <a:bodyPr/>
        <a:lstStyle/>
        <a:p>
          <a:endParaRPr lang="en-US"/>
        </a:p>
      </dgm:t>
    </dgm:pt>
    <dgm:pt modelId="{018B7BAC-0846-4299-8165-3675A267A280}" type="sibTrans" cxnId="{0D79FA16-9D1A-4EBE-8047-B968B8BFA8CC}">
      <dgm:prSet/>
      <dgm:spPr/>
      <dgm:t>
        <a:bodyPr/>
        <a:lstStyle/>
        <a:p>
          <a:endParaRPr lang="en-US"/>
        </a:p>
      </dgm:t>
    </dgm:pt>
    <dgm:pt modelId="{3CE9526C-1E76-4016-8043-7E863BBC6512}">
      <dgm:prSet custT="1"/>
      <dgm:spPr/>
      <dgm:t>
        <a:bodyPr/>
        <a:lstStyle/>
        <a:p>
          <a:pPr algn="just" rtl="0"/>
          <a:r>
            <a:rPr lang="en-US" sz="2200" err="1" smtClean="0">
              <a:solidFill>
                <a:schemeClr val="tx1"/>
              </a:solidFill>
              <a:latin typeface="Times New Roman" panose="02020603050405020304" pitchFamily="18" charset="0"/>
              <a:cs typeface="Times New Roman" panose="02020603050405020304" pitchFamily="18" charset="0"/>
            </a:rPr>
            <a:t>Các</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học</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sinh</a:t>
          </a:r>
          <a:r>
            <a:rPr lang="en-US" sz="2200" smtClean="0">
              <a:solidFill>
                <a:schemeClr val="tx1"/>
              </a:solidFill>
              <a:latin typeface="Times New Roman" panose="02020603050405020304" pitchFamily="18" charset="0"/>
              <a:cs typeface="Times New Roman" panose="02020603050405020304" pitchFamily="18" charset="0"/>
            </a:rPr>
            <a:t> </a:t>
          </a:r>
          <a:r>
            <a:rPr lang="en-US" sz="2200" i="0" err="1" smtClean="0">
              <a:solidFill>
                <a:schemeClr val="tx1"/>
              </a:solidFill>
              <a:latin typeface="Times New Roman" panose="02020603050405020304" pitchFamily="18" charset="0"/>
              <a:cs typeface="Times New Roman" panose="02020603050405020304" pitchFamily="18" charset="0"/>
            </a:rPr>
            <a:t>giỏi</a:t>
          </a:r>
          <a:r>
            <a:rPr lang="en-US" sz="2200" i="0" smtClean="0">
              <a:solidFill>
                <a:schemeClr val="tx1"/>
              </a:solidFill>
              <a:latin typeface="Times New Roman" panose="02020603050405020304" pitchFamily="18" charset="0"/>
              <a:cs typeface="Times New Roman" panose="02020603050405020304" pitchFamily="18" charset="0"/>
            </a:rPr>
            <a:t> </a:t>
          </a:r>
          <a:r>
            <a:rPr lang="en-US" sz="2200" i="0" err="1" smtClean="0">
              <a:solidFill>
                <a:schemeClr val="tx1"/>
              </a:solidFill>
              <a:latin typeface="Times New Roman" panose="02020603050405020304" pitchFamily="18" charset="0"/>
              <a:cs typeface="Times New Roman" panose="02020603050405020304" pitchFamily="18" charset="0"/>
            </a:rPr>
            <a:t>khi</a:t>
          </a:r>
          <a:r>
            <a:rPr lang="en-US" sz="2200" i="1" smtClean="0">
              <a:solidFill>
                <a:schemeClr val="tx1"/>
              </a:solidFill>
              <a:latin typeface="Times New Roman" panose="02020603050405020304" pitchFamily="18" charset="0"/>
              <a:cs typeface="Times New Roman" panose="02020603050405020304" pitchFamily="18" charset="0"/>
            </a:rPr>
            <a:t> </a:t>
          </a:r>
          <a:r>
            <a:rPr lang="en-US" sz="2200" i="1" err="1" smtClean="0">
              <a:solidFill>
                <a:schemeClr val="tx1"/>
              </a:solidFill>
              <a:latin typeface="Times New Roman" panose="02020603050405020304" pitchFamily="18" charset="0"/>
              <a:cs typeface="Times New Roman" panose="02020603050405020304" pitchFamily="18" charset="0"/>
            </a:rPr>
            <a:t>làm</a:t>
          </a:r>
          <a:r>
            <a:rPr lang="en-US" sz="2200" i="1" smtClean="0">
              <a:solidFill>
                <a:schemeClr val="tx1"/>
              </a:solidFill>
              <a:latin typeface="Times New Roman" panose="02020603050405020304" pitchFamily="18" charset="0"/>
              <a:cs typeface="Times New Roman" panose="02020603050405020304" pitchFamily="18" charset="0"/>
            </a:rPr>
            <a:t> </a:t>
          </a:r>
          <a:r>
            <a:rPr lang="en-US" sz="2200" i="1" err="1" smtClean="0">
              <a:solidFill>
                <a:schemeClr val="tx1"/>
              </a:solidFill>
              <a:latin typeface="Times New Roman" panose="02020603050405020304" pitchFamily="18" charset="0"/>
              <a:cs typeface="Times New Roman" panose="02020603050405020304" pitchFamily="18" charset="0"/>
            </a:rPr>
            <a:t>bài</a:t>
          </a:r>
          <a:r>
            <a:rPr lang="en-US" sz="2200" i="1" smtClean="0">
              <a:solidFill>
                <a:schemeClr val="tx1"/>
              </a:solidFill>
              <a:latin typeface="Times New Roman" panose="02020603050405020304" pitchFamily="18" charset="0"/>
              <a:cs typeface="Times New Roman" panose="02020603050405020304" pitchFamily="18" charset="0"/>
            </a:rPr>
            <a:t> </a:t>
          </a:r>
          <a:r>
            <a:rPr lang="en-US" sz="2200" i="1" err="1" smtClean="0">
              <a:solidFill>
                <a:schemeClr val="tx1"/>
              </a:solidFill>
              <a:latin typeface="Times New Roman" panose="02020603050405020304" pitchFamily="18" charset="0"/>
              <a:cs typeface="Times New Roman" panose="02020603050405020304" pitchFamily="18" charset="0"/>
            </a:rPr>
            <a:t>trắc</a:t>
          </a:r>
          <a:r>
            <a:rPr lang="en-US" sz="2200" i="1" smtClean="0">
              <a:solidFill>
                <a:schemeClr val="tx1"/>
              </a:solidFill>
              <a:latin typeface="Times New Roman" panose="02020603050405020304" pitchFamily="18" charset="0"/>
              <a:cs typeface="Times New Roman" panose="02020603050405020304" pitchFamily="18" charset="0"/>
            </a:rPr>
            <a:t> </a:t>
          </a:r>
          <a:r>
            <a:rPr lang="en-US" sz="2200" i="1" err="1" smtClean="0">
              <a:solidFill>
                <a:schemeClr val="tx1"/>
              </a:solidFill>
              <a:latin typeface="Times New Roman" panose="02020603050405020304" pitchFamily="18" charset="0"/>
              <a:cs typeface="Times New Roman" panose="02020603050405020304" pitchFamily="18" charset="0"/>
            </a:rPr>
            <a:t>nghiệm</a:t>
          </a:r>
          <a:r>
            <a:rPr lang="en-US" sz="2200" i="1"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có</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thể</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tập</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hợp</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đủ</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thông</a:t>
          </a:r>
          <a:r>
            <a:rPr lang="en-US" sz="2200" smtClean="0">
              <a:solidFill>
                <a:schemeClr val="tx1"/>
              </a:solidFill>
              <a:latin typeface="Times New Roman" panose="02020603050405020304" pitchFamily="18" charset="0"/>
              <a:cs typeface="Times New Roman" panose="02020603050405020304" pitchFamily="18" charset="0"/>
            </a:rPr>
            <a:t> tin </a:t>
          </a:r>
          <a:r>
            <a:rPr lang="en-US" sz="2200" err="1" smtClean="0">
              <a:solidFill>
                <a:schemeClr val="tx1"/>
              </a:solidFill>
              <a:latin typeface="Times New Roman" panose="02020603050405020304" pitchFamily="18" charset="0"/>
              <a:cs typeface="Times New Roman" panose="02020603050405020304" pitchFamily="18" charset="0"/>
            </a:rPr>
            <a:t>từ</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một</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câu</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trắc</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nghiệm</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để</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trả</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lời</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cho</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một</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câu</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khác</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Trong</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việc</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viết</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các</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bộ</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câu</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hỏi</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trắc</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nghiệm</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từ</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các</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tác</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nhân</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chung</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cần</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phải</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chú</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trọng</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thực</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hiện</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để</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tránh</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việc</a:t>
          </a:r>
          <a:r>
            <a:rPr lang="en-US" sz="2200" smtClean="0">
              <a:solidFill>
                <a:schemeClr val="tx1"/>
              </a:solidFill>
              <a:latin typeface="Times New Roman" panose="02020603050405020304" pitchFamily="18" charset="0"/>
              <a:cs typeface="Times New Roman" panose="02020603050405020304" pitchFamily="18" charset="0"/>
            </a:rPr>
            <a:t> </a:t>
          </a:r>
          <a:r>
            <a:rPr lang="en-US" sz="2200" err="1" smtClean="0">
              <a:solidFill>
                <a:schemeClr val="tx1"/>
              </a:solidFill>
              <a:latin typeface="Times New Roman" panose="02020603050405020304" pitchFamily="18" charset="0"/>
              <a:cs typeface="Times New Roman" panose="02020603050405020304" pitchFamily="18" charset="0"/>
            </a:rPr>
            <a:t>gợi</a:t>
          </a:r>
          <a:r>
            <a:rPr lang="en-US" sz="2200" smtClean="0">
              <a:solidFill>
                <a:schemeClr val="tx1"/>
              </a:solidFill>
              <a:latin typeface="Times New Roman" panose="02020603050405020304" pitchFamily="18" charset="0"/>
              <a:cs typeface="Times New Roman" panose="02020603050405020304" pitchFamily="18" charset="0"/>
            </a:rPr>
            <a:t> ý </a:t>
          </a:r>
          <a:r>
            <a:rPr lang="en-US" sz="2200" err="1" smtClean="0">
              <a:solidFill>
                <a:schemeClr val="tx1"/>
              </a:solidFill>
              <a:latin typeface="Times New Roman" panose="02020603050405020304" pitchFamily="18" charset="0"/>
              <a:cs typeface="Times New Roman" panose="02020603050405020304" pitchFamily="18" charset="0"/>
            </a:rPr>
            <a:t>này</a:t>
          </a:r>
          <a:r>
            <a:rPr lang="en-US" sz="2200" smtClean="0">
              <a:solidFill>
                <a:schemeClr val="tx1"/>
              </a:solidFill>
              <a:latin typeface="Times New Roman" panose="02020603050405020304" pitchFamily="18" charset="0"/>
              <a:cs typeface="Times New Roman" panose="02020603050405020304" pitchFamily="18" charset="0"/>
            </a:rPr>
            <a:t>.</a:t>
          </a:r>
          <a:endParaRPr lang="en-US" sz="2200">
            <a:solidFill>
              <a:schemeClr val="tx1"/>
            </a:solidFill>
            <a:latin typeface="Times New Roman" panose="02020603050405020304" pitchFamily="18" charset="0"/>
            <a:cs typeface="Times New Roman" panose="02020603050405020304" pitchFamily="18" charset="0"/>
          </a:endParaRPr>
        </a:p>
      </dgm:t>
    </dgm:pt>
    <dgm:pt modelId="{FD17AF2B-75C1-498E-99FD-365EBDDA4B5B}" type="parTrans" cxnId="{048C791E-AA16-4883-8A5F-6EE2C42AF84A}">
      <dgm:prSet/>
      <dgm:spPr/>
      <dgm:t>
        <a:bodyPr/>
        <a:lstStyle/>
        <a:p>
          <a:endParaRPr lang="en-US"/>
        </a:p>
      </dgm:t>
    </dgm:pt>
    <dgm:pt modelId="{009DAC3E-34C3-48E6-872D-9872E34F76C4}" type="sibTrans" cxnId="{048C791E-AA16-4883-8A5F-6EE2C42AF84A}">
      <dgm:prSet/>
      <dgm:spPr/>
      <dgm:t>
        <a:bodyPr/>
        <a:lstStyle/>
        <a:p>
          <a:endParaRPr lang="en-US"/>
        </a:p>
      </dgm:t>
    </dgm:pt>
    <dgm:pt modelId="{5261C00D-1276-4737-B03B-C377B4D80D66}" type="pres">
      <dgm:prSet presAssocID="{E9F7AA46-6651-4BDD-85FE-739000D7FFA4}" presName="Name0" presStyleCnt="0">
        <dgm:presLayoutVars>
          <dgm:chMax val="7"/>
          <dgm:dir/>
          <dgm:animLvl val="lvl"/>
          <dgm:resizeHandles val="exact"/>
        </dgm:presLayoutVars>
      </dgm:prSet>
      <dgm:spPr/>
      <dgm:t>
        <a:bodyPr/>
        <a:lstStyle/>
        <a:p>
          <a:endParaRPr lang="en-US"/>
        </a:p>
      </dgm:t>
    </dgm:pt>
    <dgm:pt modelId="{1EA32F9E-B8E2-4A21-9552-C39EC0305056}" type="pres">
      <dgm:prSet presAssocID="{A2AB6A4A-5E4D-4646-8834-7D351AFDD00F}" presName="circle1" presStyleLbl="node1" presStyleIdx="0" presStyleCnt="2"/>
      <dgm:spPr/>
    </dgm:pt>
    <dgm:pt modelId="{CFCA0CF9-AB7F-45F9-A3CA-DB81D8F53C45}" type="pres">
      <dgm:prSet presAssocID="{A2AB6A4A-5E4D-4646-8834-7D351AFDD00F}" presName="space" presStyleCnt="0"/>
      <dgm:spPr/>
    </dgm:pt>
    <dgm:pt modelId="{D7F692DA-EEE0-42C6-B200-118E19E5FAD3}" type="pres">
      <dgm:prSet presAssocID="{A2AB6A4A-5E4D-4646-8834-7D351AFDD00F}" presName="rect1" presStyleLbl="alignAcc1" presStyleIdx="0" presStyleCnt="2"/>
      <dgm:spPr/>
      <dgm:t>
        <a:bodyPr/>
        <a:lstStyle/>
        <a:p>
          <a:endParaRPr lang="en-US"/>
        </a:p>
      </dgm:t>
    </dgm:pt>
    <dgm:pt modelId="{3667424C-BC62-452C-AF6B-F1F3EAE103DD}" type="pres">
      <dgm:prSet presAssocID="{3CE9526C-1E76-4016-8043-7E863BBC6512}" presName="vertSpace2" presStyleLbl="node1" presStyleIdx="0" presStyleCnt="2"/>
      <dgm:spPr/>
    </dgm:pt>
    <dgm:pt modelId="{808DD9DD-B01A-461D-AEFA-7FD479959D06}" type="pres">
      <dgm:prSet presAssocID="{3CE9526C-1E76-4016-8043-7E863BBC6512}" presName="circle2" presStyleLbl="node1" presStyleIdx="1" presStyleCnt="2"/>
      <dgm:spPr/>
    </dgm:pt>
    <dgm:pt modelId="{C91E31E0-5BFE-4674-8088-CE6D3ECD53A0}" type="pres">
      <dgm:prSet presAssocID="{3CE9526C-1E76-4016-8043-7E863BBC6512}" presName="rect2" presStyleLbl="alignAcc1" presStyleIdx="1" presStyleCnt="2" custScaleX="101185" custScaleY="117727"/>
      <dgm:spPr/>
      <dgm:t>
        <a:bodyPr/>
        <a:lstStyle/>
        <a:p>
          <a:endParaRPr lang="en-US"/>
        </a:p>
      </dgm:t>
    </dgm:pt>
    <dgm:pt modelId="{12207A63-FEC9-46AA-AF49-8DEBE8E083C9}" type="pres">
      <dgm:prSet presAssocID="{A2AB6A4A-5E4D-4646-8834-7D351AFDD00F}" presName="rect1ParTxNoCh" presStyleLbl="alignAcc1" presStyleIdx="1" presStyleCnt="2">
        <dgm:presLayoutVars>
          <dgm:chMax val="1"/>
          <dgm:bulletEnabled val="1"/>
        </dgm:presLayoutVars>
      </dgm:prSet>
      <dgm:spPr/>
      <dgm:t>
        <a:bodyPr/>
        <a:lstStyle/>
        <a:p>
          <a:endParaRPr lang="en-US"/>
        </a:p>
      </dgm:t>
    </dgm:pt>
    <dgm:pt modelId="{03AE0EEA-1F6E-466A-96E4-8E2BCDA908A7}" type="pres">
      <dgm:prSet presAssocID="{3CE9526C-1E76-4016-8043-7E863BBC6512}" presName="rect2ParTxNoCh" presStyleLbl="alignAcc1" presStyleIdx="1" presStyleCnt="2">
        <dgm:presLayoutVars>
          <dgm:chMax val="1"/>
          <dgm:bulletEnabled val="1"/>
        </dgm:presLayoutVars>
      </dgm:prSet>
      <dgm:spPr/>
      <dgm:t>
        <a:bodyPr/>
        <a:lstStyle/>
        <a:p>
          <a:endParaRPr lang="en-US"/>
        </a:p>
      </dgm:t>
    </dgm:pt>
  </dgm:ptLst>
  <dgm:cxnLst>
    <dgm:cxn modelId="{76841E44-5B6F-44AC-AE08-C0E8121F1C94}" type="presOf" srcId="{E9F7AA46-6651-4BDD-85FE-739000D7FFA4}" destId="{5261C00D-1276-4737-B03B-C377B4D80D66}" srcOrd="0" destOrd="0" presId="urn:microsoft.com/office/officeart/2005/8/layout/target3"/>
    <dgm:cxn modelId="{0D79FA16-9D1A-4EBE-8047-B968B8BFA8CC}" srcId="{E9F7AA46-6651-4BDD-85FE-739000D7FFA4}" destId="{A2AB6A4A-5E4D-4646-8834-7D351AFDD00F}" srcOrd="0" destOrd="0" parTransId="{62F27711-6D71-4225-A8CD-36D36829FB04}" sibTransId="{018B7BAC-0846-4299-8165-3675A267A280}"/>
    <dgm:cxn modelId="{97BE38AA-F7FA-45DA-BF18-4724F0082B71}" type="presOf" srcId="{A2AB6A4A-5E4D-4646-8834-7D351AFDD00F}" destId="{D7F692DA-EEE0-42C6-B200-118E19E5FAD3}" srcOrd="0" destOrd="0" presId="urn:microsoft.com/office/officeart/2005/8/layout/target3"/>
    <dgm:cxn modelId="{048C791E-AA16-4883-8A5F-6EE2C42AF84A}" srcId="{E9F7AA46-6651-4BDD-85FE-739000D7FFA4}" destId="{3CE9526C-1E76-4016-8043-7E863BBC6512}" srcOrd="1" destOrd="0" parTransId="{FD17AF2B-75C1-498E-99FD-365EBDDA4B5B}" sibTransId="{009DAC3E-34C3-48E6-872D-9872E34F76C4}"/>
    <dgm:cxn modelId="{A8BAFD98-06D6-44AA-B6A1-D0C303CB9C05}" type="presOf" srcId="{A2AB6A4A-5E4D-4646-8834-7D351AFDD00F}" destId="{12207A63-FEC9-46AA-AF49-8DEBE8E083C9}" srcOrd="1" destOrd="0" presId="urn:microsoft.com/office/officeart/2005/8/layout/target3"/>
    <dgm:cxn modelId="{13F85BEF-9C48-4F1F-848B-1E3A6820936F}" type="presOf" srcId="{3CE9526C-1E76-4016-8043-7E863BBC6512}" destId="{03AE0EEA-1F6E-466A-96E4-8E2BCDA908A7}" srcOrd="1" destOrd="0" presId="urn:microsoft.com/office/officeart/2005/8/layout/target3"/>
    <dgm:cxn modelId="{FAADCD28-1E27-475E-AEE4-8F6CE65088ED}" type="presOf" srcId="{3CE9526C-1E76-4016-8043-7E863BBC6512}" destId="{C91E31E0-5BFE-4674-8088-CE6D3ECD53A0}" srcOrd="0" destOrd="0" presId="urn:microsoft.com/office/officeart/2005/8/layout/target3"/>
    <dgm:cxn modelId="{5A5A8AD3-F6F5-4188-B82E-8CF0FA0F2B7D}" type="presParOf" srcId="{5261C00D-1276-4737-B03B-C377B4D80D66}" destId="{1EA32F9E-B8E2-4A21-9552-C39EC0305056}" srcOrd="0" destOrd="0" presId="urn:microsoft.com/office/officeart/2005/8/layout/target3"/>
    <dgm:cxn modelId="{CB269D83-0E90-47C0-B0AC-95BEF4B84910}" type="presParOf" srcId="{5261C00D-1276-4737-B03B-C377B4D80D66}" destId="{CFCA0CF9-AB7F-45F9-A3CA-DB81D8F53C45}" srcOrd="1" destOrd="0" presId="urn:microsoft.com/office/officeart/2005/8/layout/target3"/>
    <dgm:cxn modelId="{0459F378-E5A2-4697-94DD-3F0B030076A0}" type="presParOf" srcId="{5261C00D-1276-4737-B03B-C377B4D80D66}" destId="{D7F692DA-EEE0-42C6-B200-118E19E5FAD3}" srcOrd="2" destOrd="0" presId="urn:microsoft.com/office/officeart/2005/8/layout/target3"/>
    <dgm:cxn modelId="{E1835C2F-FF4C-4834-8215-F4E022595FC1}" type="presParOf" srcId="{5261C00D-1276-4737-B03B-C377B4D80D66}" destId="{3667424C-BC62-452C-AF6B-F1F3EAE103DD}" srcOrd="3" destOrd="0" presId="urn:microsoft.com/office/officeart/2005/8/layout/target3"/>
    <dgm:cxn modelId="{F6067566-8F5C-46B4-9A85-00DE40F2479B}" type="presParOf" srcId="{5261C00D-1276-4737-B03B-C377B4D80D66}" destId="{808DD9DD-B01A-461D-AEFA-7FD479959D06}" srcOrd="4" destOrd="0" presId="urn:microsoft.com/office/officeart/2005/8/layout/target3"/>
    <dgm:cxn modelId="{B412DA14-2EC4-4278-B428-3F9FA3DFCDC4}" type="presParOf" srcId="{5261C00D-1276-4737-B03B-C377B4D80D66}" destId="{C91E31E0-5BFE-4674-8088-CE6D3ECD53A0}" srcOrd="5" destOrd="0" presId="urn:microsoft.com/office/officeart/2005/8/layout/target3"/>
    <dgm:cxn modelId="{7077BC53-1D12-41F3-8DD3-39AD07E52AFE}" type="presParOf" srcId="{5261C00D-1276-4737-B03B-C377B4D80D66}" destId="{12207A63-FEC9-46AA-AF49-8DEBE8E083C9}" srcOrd="6" destOrd="0" presId="urn:microsoft.com/office/officeart/2005/8/layout/target3"/>
    <dgm:cxn modelId="{039EF22C-AE75-4CAD-81F5-31F6791833E8}" type="presParOf" srcId="{5261C00D-1276-4737-B03B-C377B4D80D66}" destId="{03AE0EEA-1F6E-466A-96E4-8E2BCDA908A7}" srcOrd="7"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9F7AA46-6651-4BDD-85FE-739000D7FFA4}"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A2AB6A4A-5E4D-4646-8834-7D351AFDD00F}">
      <dgm:prSet custT="1"/>
      <dgm:spPr/>
      <dgm:t>
        <a:bodyPr/>
        <a:lstStyle/>
        <a:p>
          <a:pPr rtl="0"/>
          <a:r>
            <a:rPr lang="en-US" sz="2200" u="none" dirty="0" smtClean="0">
              <a:solidFill>
                <a:schemeClr val="tx1"/>
              </a:solidFill>
              <a:latin typeface="Times New Roman" panose="02020603050405020304" pitchFamily="18" charset="0"/>
              <a:cs typeface="Times New Roman" panose="02020603050405020304" pitchFamily="18" charset="0"/>
            </a:rPr>
            <a:t>5. </a:t>
          </a:r>
          <a:r>
            <a:rPr lang="en-US" sz="2200" u="none" dirty="0" err="1" smtClean="0">
              <a:solidFill>
                <a:schemeClr val="tx1"/>
              </a:solidFill>
              <a:latin typeface="Times New Roman" panose="02020603050405020304" pitchFamily="18" charset="0"/>
              <a:cs typeface="Times New Roman" panose="02020603050405020304" pitchFamily="18" charset="0"/>
            </a:rPr>
            <a:t>Có</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thể</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sử</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dụng</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các</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câu</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trắc</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nghiệm</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khác</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như</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cơ</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sở</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cho</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việc</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viết</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các</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câu</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trắc</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nghiệm</a:t>
          </a:r>
          <a:endParaRPr lang="en-US" sz="2200" u="none" dirty="0">
            <a:solidFill>
              <a:schemeClr val="tx1"/>
            </a:solidFill>
            <a:latin typeface="Times New Roman" panose="02020603050405020304" pitchFamily="18" charset="0"/>
            <a:cs typeface="Times New Roman" panose="02020603050405020304" pitchFamily="18" charset="0"/>
          </a:endParaRPr>
        </a:p>
      </dgm:t>
    </dgm:pt>
    <dgm:pt modelId="{62F27711-6D71-4225-A8CD-36D36829FB04}" type="parTrans" cxnId="{0D79FA16-9D1A-4EBE-8047-B968B8BFA8CC}">
      <dgm:prSet/>
      <dgm:spPr/>
      <dgm:t>
        <a:bodyPr/>
        <a:lstStyle/>
        <a:p>
          <a:endParaRPr lang="en-US"/>
        </a:p>
      </dgm:t>
    </dgm:pt>
    <dgm:pt modelId="{018B7BAC-0846-4299-8165-3675A267A280}" type="sibTrans" cxnId="{0D79FA16-9D1A-4EBE-8047-B968B8BFA8CC}">
      <dgm:prSet/>
      <dgm:spPr/>
      <dgm:t>
        <a:bodyPr/>
        <a:lstStyle/>
        <a:p>
          <a:endParaRPr lang="en-US"/>
        </a:p>
      </dgm:t>
    </dgm:pt>
    <dgm:pt modelId="{3CE9526C-1E76-4016-8043-7E863BBC6512}">
      <dgm:prSet custT="1"/>
      <dgm:spPr/>
      <dgm:t>
        <a:bodyPr/>
        <a:lstStyle/>
        <a:p>
          <a:pPr rtl="0"/>
          <a:r>
            <a:rPr lang="en-US" sz="2200" err="1" smtClean="0">
              <a:solidFill>
                <a:schemeClr val="tx1"/>
              </a:solidFill>
              <a:effectLst/>
              <a:latin typeface="Times New Roman" panose="02020603050405020304" pitchFamily="18" charset="0"/>
              <a:cs typeface="Times New Roman" panose="02020603050405020304" pitchFamily="18" charset="0"/>
            </a:rPr>
            <a:t>Việc</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sử</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dụng</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các</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tài</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liệu</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có</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sẵn</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sẽ</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giúp</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việc</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soạn</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câu</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hỏi</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được</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dễ</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dàng</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hơn</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là</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hoàn</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toàn</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viết</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các</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câu</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hỏi</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sáng</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tạo</a:t>
          </a:r>
          <a:r>
            <a:rPr lang="en-US" sz="2200" smtClean="0">
              <a:solidFill>
                <a:schemeClr val="tx1"/>
              </a:solidFill>
              <a:effectLst/>
              <a:latin typeface="Times New Roman" panose="02020603050405020304" pitchFamily="18" charset="0"/>
              <a:cs typeface="Times New Roman" panose="02020603050405020304" pitchFamily="18" charset="0"/>
            </a:rPr>
            <a:t>. Tuy </a:t>
          </a:r>
          <a:r>
            <a:rPr lang="en-US" sz="2200" err="1" smtClean="0">
              <a:solidFill>
                <a:schemeClr val="tx1"/>
              </a:solidFill>
              <a:effectLst/>
              <a:latin typeface="Times New Roman" panose="02020603050405020304" pitchFamily="18" charset="0"/>
              <a:cs typeface="Times New Roman" panose="02020603050405020304" pitchFamily="18" charset="0"/>
            </a:rPr>
            <a:t>nhiên</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tuyệt</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đối</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không</a:t>
          </a:r>
          <a:r>
            <a:rPr lang="en-US" sz="2200" smtClean="0">
              <a:solidFill>
                <a:schemeClr val="tx1"/>
              </a:solidFill>
              <a:effectLst/>
              <a:latin typeface="Times New Roman" panose="02020603050405020304" pitchFamily="18" charset="0"/>
              <a:cs typeface="Times New Roman" panose="02020603050405020304" pitchFamily="18" charset="0"/>
            </a:rPr>
            <a:t> </a:t>
          </a:r>
          <a:r>
            <a:rPr lang="en-US" sz="2200" err="1" smtClean="0">
              <a:solidFill>
                <a:schemeClr val="tx1"/>
              </a:solidFill>
              <a:effectLst/>
              <a:latin typeface="Times New Roman" panose="02020603050405020304" pitchFamily="18" charset="0"/>
              <a:cs typeface="Times New Roman" panose="02020603050405020304" pitchFamily="18" charset="0"/>
            </a:rPr>
            <a:t>được</a:t>
          </a:r>
          <a:r>
            <a:rPr lang="en-US" sz="2200" smtClean="0">
              <a:solidFill>
                <a:schemeClr val="tx1"/>
              </a:solidFill>
              <a:effectLst/>
              <a:latin typeface="Times New Roman" panose="02020603050405020304" pitchFamily="18" charset="0"/>
              <a:cs typeface="Times New Roman" panose="02020603050405020304" pitchFamily="18" charset="0"/>
            </a:rPr>
            <a:t> SAO </a:t>
          </a:r>
          <a:r>
            <a:rPr lang="en-US" sz="2200" err="1" smtClean="0">
              <a:solidFill>
                <a:schemeClr val="tx1"/>
              </a:solidFill>
              <a:effectLst/>
              <a:latin typeface="Times New Roman" panose="02020603050405020304" pitchFamily="18" charset="0"/>
              <a:cs typeface="Times New Roman" panose="02020603050405020304" pitchFamily="18" charset="0"/>
            </a:rPr>
            <a:t>CHÉP</a:t>
          </a:r>
          <a:r>
            <a:rPr lang="en-US" sz="2200" smtClean="0">
              <a:solidFill>
                <a:schemeClr val="tx1"/>
              </a:solidFill>
              <a:effectLst/>
              <a:latin typeface="Times New Roman" panose="02020603050405020304" pitchFamily="18" charset="0"/>
              <a:cs typeface="Times New Roman" panose="02020603050405020304" pitchFamily="18" charset="0"/>
            </a:rPr>
            <a:t>. </a:t>
          </a:r>
          <a:endParaRPr lang="en-US" sz="2200">
            <a:solidFill>
              <a:schemeClr val="tx1"/>
            </a:solidFill>
            <a:effectLst/>
            <a:latin typeface="Times New Roman" panose="02020603050405020304" pitchFamily="18" charset="0"/>
            <a:cs typeface="Times New Roman" panose="02020603050405020304" pitchFamily="18" charset="0"/>
          </a:endParaRPr>
        </a:p>
      </dgm:t>
    </dgm:pt>
    <dgm:pt modelId="{FD17AF2B-75C1-498E-99FD-365EBDDA4B5B}" type="parTrans" cxnId="{048C791E-AA16-4883-8A5F-6EE2C42AF84A}">
      <dgm:prSet/>
      <dgm:spPr/>
      <dgm:t>
        <a:bodyPr/>
        <a:lstStyle/>
        <a:p>
          <a:endParaRPr lang="en-US"/>
        </a:p>
      </dgm:t>
    </dgm:pt>
    <dgm:pt modelId="{009DAC3E-34C3-48E6-872D-9872E34F76C4}" type="sibTrans" cxnId="{048C791E-AA16-4883-8A5F-6EE2C42AF84A}">
      <dgm:prSet/>
      <dgm:spPr/>
      <dgm:t>
        <a:bodyPr/>
        <a:lstStyle/>
        <a:p>
          <a:endParaRPr lang="en-US"/>
        </a:p>
      </dgm:t>
    </dgm:pt>
    <dgm:pt modelId="{5261C00D-1276-4737-B03B-C377B4D80D66}" type="pres">
      <dgm:prSet presAssocID="{E9F7AA46-6651-4BDD-85FE-739000D7FFA4}" presName="Name0" presStyleCnt="0">
        <dgm:presLayoutVars>
          <dgm:chMax val="7"/>
          <dgm:dir/>
          <dgm:animLvl val="lvl"/>
          <dgm:resizeHandles val="exact"/>
        </dgm:presLayoutVars>
      </dgm:prSet>
      <dgm:spPr/>
      <dgm:t>
        <a:bodyPr/>
        <a:lstStyle/>
        <a:p>
          <a:endParaRPr lang="en-US"/>
        </a:p>
      </dgm:t>
    </dgm:pt>
    <dgm:pt modelId="{1EA32F9E-B8E2-4A21-9552-C39EC0305056}" type="pres">
      <dgm:prSet presAssocID="{A2AB6A4A-5E4D-4646-8834-7D351AFDD00F}" presName="circle1" presStyleLbl="node1" presStyleIdx="0" presStyleCnt="2"/>
      <dgm:spPr/>
    </dgm:pt>
    <dgm:pt modelId="{CFCA0CF9-AB7F-45F9-A3CA-DB81D8F53C45}" type="pres">
      <dgm:prSet presAssocID="{A2AB6A4A-5E4D-4646-8834-7D351AFDD00F}" presName="space" presStyleCnt="0"/>
      <dgm:spPr/>
    </dgm:pt>
    <dgm:pt modelId="{D7F692DA-EEE0-42C6-B200-118E19E5FAD3}" type="pres">
      <dgm:prSet presAssocID="{A2AB6A4A-5E4D-4646-8834-7D351AFDD00F}" presName="rect1" presStyleLbl="alignAcc1" presStyleIdx="0" presStyleCnt="2"/>
      <dgm:spPr/>
      <dgm:t>
        <a:bodyPr/>
        <a:lstStyle/>
        <a:p>
          <a:endParaRPr lang="en-US"/>
        </a:p>
      </dgm:t>
    </dgm:pt>
    <dgm:pt modelId="{3667424C-BC62-452C-AF6B-F1F3EAE103DD}" type="pres">
      <dgm:prSet presAssocID="{3CE9526C-1E76-4016-8043-7E863BBC6512}" presName="vertSpace2" presStyleLbl="node1" presStyleIdx="0" presStyleCnt="2"/>
      <dgm:spPr/>
    </dgm:pt>
    <dgm:pt modelId="{808DD9DD-B01A-461D-AEFA-7FD479959D06}" type="pres">
      <dgm:prSet presAssocID="{3CE9526C-1E76-4016-8043-7E863BBC6512}" presName="circle2" presStyleLbl="node1" presStyleIdx="1" presStyleCnt="2"/>
      <dgm:spPr/>
    </dgm:pt>
    <dgm:pt modelId="{C91E31E0-5BFE-4674-8088-CE6D3ECD53A0}" type="pres">
      <dgm:prSet presAssocID="{3CE9526C-1E76-4016-8043-7E863BBC6512}" presName="rect2" presStyleLbl="alignAcc1" presStyleIdx="1" presStyleCnt="2" custScaleX="101185" custScaleY="107727"/>
      <dgm:spPr/>
      <dgm:t>
        <a:bodyPr/>
        <a:lstStyle/>
        <a:p>
          <a:endParaRPr lang="en-US"/>
        </a:p>
      </dgm:t>
    </dgm:pt>
    <dgm:pt modelId="{12207A63-FEC9-46AA-AF49-8DEBE8E083C9}" type="pres">
      <dgm:prSet presAssocID="{A2AB6A4A-5E4D-4646-8834-7D351AFDD00F}" presName="rect1ParTxNoCh" presStyleLbl="alignAcc1" presStyleIdx="1" presStyleCnt="2">
        <dgm:presLayoutVars>
          <dgm:chMax val="1"/>
          <dgm:bulletEnabled val="1"/>
        </dgm:presLayoutVars>
      </dgm:prSet>
      <dgm:spPr/>
      <dgm:t>
        <a:bodyPr/>
        <a:lstStyle/>
        <a:p>
          <a:endParaRPr lang="en-US"/>
        </a:p>
      </dgm:t>
    </dgm:pt>
    <dgm:pt modelId="{03AE0EEA-1F6E-466A-96E4-8E2BCDA908A7}" type="pres">
      <dgm:prSet presAssocID="{3CE9526C-1E76-4016-8043-7E863BBC6512}" presName="rect2ParTxNoCh" presStyleLbl="alignAcc1" presStyleIdx="1" presStyleCnt="2">
        <dgm:presLayoutVars>
          <dgm:chMax val="1"/>
          <dgm:bulletEnabled val="1"/>
        </dgm:presLayoutVars>
      </dgm:prSet>
      <dgm:spPr/>
      <dgm:t>
        <a:bodyPr/>
        <a:lstStyle/>
        <a:p>
          <a:endParaRPr lang="en-US"/>
        </a:p>
      </dgm:t>
    </dgm:pt>
  </dgm:ptLst>
  <dgm:cxnLst>
    <dgm:cxn modelId="{6E636502-BB54-4219-BC43-AD906D2560FB}" type="presOf" srcId="{3CE9526C-1E76-4016-8043-7E863BBC6512}" destId="{C91E31E0-5BFE-4674-8088-CE6D3ECD53A0}" srcOrd="0" destOrd="0" presId="urn:microsoft.com/office/officeart/2005/8/layout/target3"/>
    <dgm:cxn modelId="{DDF96AD9-E8D0-4367-8447-55E653E82CFA}" type="presOf" srcId="{A2AB6A4A-5E4D-4646-8834-7D351AFDD00F}" destId="{D7F692DA-EEE0-42C6-B200-118E19E5FAD3}" srcOrd="0" destOrd="0" presId="urn:microsoft.com/office/officeart/2005/8/layout/target3"/>
    <dgm:cxn modelId="{0D79FA16-9D1A-4EBE-8047-B968B8BFA8CC}" srcId="{E9F7AA46-6651-4BDD-85FE-739000D7FFA4}" destId="{A2AB6A4A-5E4D-4646-8834-7D351AFDD00F}" srcOrd="0" destOrd="0" parTransId="{62F27711-6D71-4225-A8CD-36D36829FB04}" sibTransId="{018B7BAC-0846-4299-8165-3675A267A280}"/>
    <dgm:cxn modelId="{048C791E-AA16-4883-8A5F-6EE2C42AF84A}" srcId="{E9F7AA46-6651-4BDD-85FE-739000D7FFA4}" destId="{3CE9526C-1E76-4016-8043-7E863BBC6512}" srcOrd="1" destOrd="0" parTransId="{FD17AF2B-75C1-498E-99FD-365EBDDA4B5B}" sibTransId="{009DAC3E-34C3-48E6-872D-9872E34F76C4}"/>
    <dgm:cxn modelId="{2136E21E-CE26-413E-9290-E291286CBF21}" type="presOf" srcId="{3CE9526C-1E76-4016-8043-7E863BBC6512}" destId="{03AE0EEA-1F6E-466A-96E4-8E2BCDA908A7}" srcOrd="1" destOrd="0" presId="urn:microsoft.com/office/officeart/2005/8/layout/target3"/>
    <dgm:cxn modelId="{41DED70C-DC73-4E3B-9D7F-8D47C89C7847}" type="presOf" srcId="{E9F7AA46-6651-4BDD-85FE-739000D7FFA4}" destId="{5261C00D-1276-4737-B03B-C377B4D80D66}" srcOrd="0" destOrd="0" presId="urn:microsoft.com/office/officeart/2005/8/layout/target3"/>
    <dgm:cxn modelId="{F17F5980-A248-402D-9565-06146D4B50C9}" type="presOf" srcId="{A2AB6A4A-5E4D-4646-8834-7D351AFDD00F}" destId="{12207A63-FEC9-46AA-AF49-8DEBE8E083C9}" srcOrd="1" destOrd="0" presId="urn:microsoft.com/office/officeart/2005/8/layout/target3"/>
    <dgm:cxn modelId="{36E3CACC-9759-427E-837C-7B89CDAC3B19}" type="presParOf" srcId="{5261C00D-1276-4737-B03B-C377B4D80D66}" destId="{1EA32F9E-B8E2-4A21-9552-C39EC0305056}" srcOrd="0" destOrd="0" presId="urn:microsoft.com/office/officeart/2005/8/layout/target3"/>
    <dgm:cxn modelId="{C2D90493-36AA-495C-8B51-8F9C2D1C9DE6}" type="presParOf" srcId="{5261C00D-1276-4737-B03B-C377B4D80D66}" destId="{CFCA0CF9-AB7F-45F9-A3CA-DB81D8F53C45}" srcOrd="1" destOrd="0" presId="urn:microsoft.com/office/officeart/2005/8/layout/target3"/>
    <dgm:cxn modelId="{8A847D95-FFC3-447B-B5D0-E707132A1BBA}" type="presParOf" srcId="{5261C00D-1276-4737-B03B-C377B4D80D66}" destId="{D7F692DA-EEE0-42C6-B200-118E19E5FAD3}" srcOrd="2" destOrd="0" presId="urn:microsoft.com/office/officeart/2005/8/layout/target3"/>
    <dgm:cxn modelId="{E39E91DC-8525-4312-86D0-D4F2C079797C}" type="presParOf" srcId="{5261C00D-1276-4737-B03B-C377B4D80D66}" destId="{3667424C-BC62-452C-AF6B-F1F3EAE103DD}" srcOrd="3" destOrd="0" presId="urn:microsoft.com/office/officeart/2005/8/layout/target3"/>
    <dgm:cxn modelId="{6EC7AB73-69F8-498B-8305-1818669FC96F}" type="presParOf" srcId="{5261C00D-1276-4737-B03B-C377B4D80D66}" destId="{808DD9DD-B01A-461D-AEFA-7FD479959D06}" srcOrd="4" destOrd="0" presId="urn:microsoft.com/office/officeart/2005/8/layout/target3"/>
    <dgm:cxn modelId="{846514C5-5D6D-4626-8CC2-0BD9711C01B5}" type="presParOf" srcId="{5261C00D-1276-4737-B03B-C377B4D80D66}" destId="{C91E31E0-5BFE-4674-8088-CE6D3ECD53A0}" srcOrd="5" destOrd="0" presId="urn:microsoft.com/office/officeart/2005/8/layout/target3"/>
    <dgm:cxn modelId="{E0AE4F32-F164-4A39-8742-1449BD7273E4}" type="presParOf" srcId="{5261C00D-1276-4737-B03B-C377B4D80D66}" destId="{12207A63-FEC9-46AA-AF49-8DEBE8E083C9}" srcOrd="6" destOrd="0" presId="urn:microsoft.com/office/officeart/2005/8/layout/target3"/>
    <dgm:cxn modelId="{FF579F30-C888-4B18-90EA-6E3ED03D0E5C}" type="presParOf" srcId="{5261C00D-1276-4737-B03B-C377B4D80D66}" destId="{03AE0EEA-1F6E-466A-96E4-8E2BCDA908A7}" srcOrd="7"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9F7AA46-6651-4BDD-85FE-739000D7FFA4}"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A2AB6A4A-5E4D-4646-8834-7D351AFDD00F}">
      <dgm:prSet custT="1"/>
      <dgm:spPr/>
      <dgm:t>
        <a:bodyPr/>
        <a:lstStyle/>
        <a:p>
          <a:pPr rtl="0"/>
          <a:r>
            <a:rPr lang="en-US" sz="2200" u="none" smtClean="0">
              <a:solidFill>
                <a:schemeClr val="tx1"/>
              </a:solidFill>
              <a:latin typeface="Times New Roman" panose="02020603050405020304" pitchFamily="18" charset="0"/>
              <a:cs typeface="Times New Roman" panose="02020603050405020304" pitchFamily="18" charset="0"/>
            </a:rPr>
            <a:t>6. </a:t>
          </a:r>
          <a:r>
            <a:rPr lang="en-US" sz="2200" u="none" err="1" smtClean="0">
              <a:solidFill>
                <a:schemeClr val="tx1"/>
              </a:solidFill>
              <a:latin typeface="Times New Roman" panose="02020603050405020304" pitchFamily="18" charset="0"/>
              <a:cs typeface="Times New Roman" panose="02020603050405020304" pitchFamily="18" charset="0"/>
            </a:rPr>
            <a:t>Tránh</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các</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kiến</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thức</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quá</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riêng</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biệt</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hoặc</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câu</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hỏi</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dựa</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trên</a:t>
          </a:r>
          <a:r>
            <a:rPr lang="en-US" sz="2200" u="none" smtClean="0">
              <a:solidFill>
                <a:schemeClr val="tx1"/>
              </a:solidFill>
              <a:latin typeface="Times New Roman" panose="02020603050405020304" pitchFamily="18" charset="0"/>
              <a:cs typeface="Times New Roman" panose="02020603050405020304" pitchFamily="18" charset="0"/>
            </a:rPr>
            <a:t> ý </a:t>
          </a:r>
          <a:r>
            <a:rPr lang="en-US" sz="2200" u="none" err="1" smtClean="0">
              <a:solidFill>
                <a:schemeClr val="tx1"/>
              </a:solidFill>
              <a:latin typeface="Times New Roman" panose="02020603050405020304" pitchFamily="18" charset="0"/>
              <a:cs typeface="Times New Roman" panose="02020603050405020304" pitchFamily="18" charset="0"/>
            </a:rPr>
            <a:t>kiến</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cá</a:t>
          </a:r>
          <a:r>
            <a:rPr lang="en-US" sz="2200" u="none" smtClean="0">
              <a:solidFill>
                <a:schemeClr val="tx1"/>
              </a:solidFill>
              <a:latin typeface="Times New Roman" panose="02020603050405020304" pitchFamily="18" charset="0"/>
              <a:cs typeface="Times New Roman" panose="02020603050405020304" pitchFamily="18" charset="0"/>
            </a:rPr>
            <a:t> </a:t>
          </a:r>
          <a:r>
            <a:rPr lang="en-US" sz="2200" u="none" err="1" smtClean="0">
              <a:solidFill>
                <a:schemeClr val="tx1"/>
              </a:solidFill>
              <a:latin typeface="Times New Roman" panose="02020603050405020304" pitchFamily="18" charset="0"/>
              <a:cs typeface="Times New Roman" panose="02020603050405020304" pitchFamily="18" charset="0"/>
            </a:rPr>
            <a:t>nhân</a:t>
          </a:r>
          <a:r>
            <a:rPr lang="pt-BR" sz="2200" u="none" smtClean="0">
              <a:solidFill>
                <a:schemeClr val="tx1"/>
              </a:solidFill>
              <a:latin typeface="Times New Roman" panose="02020603050405020304" pitchFamily="18" charset="0"/>
              <a:cs typeface="Times New Roman" panose="02020603050405020304" pitchFamily="18" charset="0"/>
            </a:rPr>
            <a:t>:</a:t>
          </a:r>
          <a:endParaRPr lang="en-US" sz="2200" u="none">
            <a:solidFill>
              <a:schemeClr val="tx1"/>
            </a:solidFill>
            <a:latin typeface="Times New Roman" panose="02020603050405020304" pitchFamily="18" charset="0"/>
            <a:cs typeface="Times New Roman" panose="02020603050405020304" pitchFamily="18" charset="0"/>
          </a:endParaRPr>
        </a:p>
      </dgm:t>
    </dgm:pt>
    <dgm:pt modelId="{62F27711-6D71-4225-A8CD-36D36829FB04}" type="parTrans" cxnId="{0D79FA16-9D1A-4EBE-8047-B968B8BFA8CC}">
      <dgm:prSet/>
      <dgm:spPr/>
      <dgm:t>
        <a:bodyPr/>
        <a:lstStyle/>
        <a:p>
          <a:endParaRPr lang="en-US"/>
        </a:p>
      </dgm:t>
    </dgm:pt>
    <dgm:pt modelId="{018B7BAC-0846-4299-8165-3675A267A280}" type="sibTrans" cxnId="{0D79FA16-9D1A-4EBE-8047-B968B8BFA8CC}">
      <dgm:prSet/>
      <dgm:spPr/>
      <dgm:t>
        <a:bodyPr/>
        <a:lstStyle/>
        <a:p>
          <a:endParaRPr lang="en-US"/>
        </a:p>
      </dgm:t>
    </dgm:pt>
    <dgm:pt modelId="{3CE9526C-1E76-4016-8043-7E863BBC6512}">
      <dgm:prSet custT="1"/>
      <dgm:spPr/>
      <dgm:t>
        <a:bodyPr/>
        <a:lstStyle/>
        <a:p>
          <a:pPr algn="l" rtl="0"/>
          <a:r>
            <a:rPr lang="en-US" sz="2200" b="1" i="1" u="sng" dirty="0" err="1" smtClean="0">
              <a:solidFill>
                <a:schemeClr val="tx1"/>
              </a:solidFill>
              <a:latin typeface="Times New Roman" panose="02020603050405020304" pitchFamily="18" charset="0"/>
              <a:cs typeface="Times New Roman" panose="02020603050405020304" pitchFamily="18" charset="0"/>
            </a:rPr>
            <a:t>Ví</a:t>
          </a:r>
          <a:r>
            <a:rPr lang="en-US" sz="2200" b="1" i="1" u="sng" dirty="0" smtClean="0">
              <a:solidFill>
                <a:schemeClr val="tx1"/>
              </a:solidFill>
              <a:latin typeface="Times New Roman" panose="02020603050405020304" pitchFamily="18" charset="0"/>
              <a:cs typeface="Times New Roman" panose="02020603050405020304" pitchFamily="18" charset="0"/>
            </a:rPr>
            <a:t> </a:t>
          </a:r>
          <a:r>
            <a:rPr lang="en-US" sz="2200" b="1" i="1" u="sng" dirty="0" err="1" smtClean="0">
              <a:solidFill>
                <a:schemeClr val="tx1"/>
              </a:solidFill>
              <a:latin typeface="Times New Roman" panose="02020603050405020304" pitchFamily="18" charset="0"/>
              <a:cs typeface="Times New Roman" panose="02020603050405020304" pitchFamily="18" charset="0"/>
            </a:rPr>
            <a:t>dụ</a:t>
          </a:r>
          <a:r>
            <a:rPr lang="en-US" sz="2200" b="1" i="1" u="sng" dirty="0" smtClean="0">
              <a:solidFill>
                <a:schemeClr val="tx1"/>
              </a:solidFill>
              <a:latin typeface="Times New Roman" panose="02020603050405020304" pitchFamily="18" charset="0"/>
              <a:cs typeface="Times New Roman" panose="02020603050405020304" pitchFamily="18" charset="0"/>
            </a:rPr>
            <a:t>:</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Cầu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thủ</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bóng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chày</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giỏi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nhất</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trong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Liên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đoàn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Quốc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gia</a:t>
          </a:r>
          <a:r>
            <a:rPr lang="en-US" sz="2200" dirty="0" smtClean="0">
              <a:solidFill>
                <a:schemeClr val="tx1"/>
              </a:solidFill>
              <a:latin typeface="Times New Roman" panose="02020603050405020304" pitchFamily="18" charset="0"/>
              <a:cs typeface="Times New Roman" panose="02020603050405020304" pitchFamily="18" charset="0"/>
            </a:rPr>
            <a:t> Mỹ </a:t>
          </a:r>
          <a:r>
            <a:rPr lang="en-US" sz="2200" dirty="0" err="1" smtClean="0">
              <a:solidFill>
                <a:schemeClr val="tx1"/>
              </a:solidFill>
              <a:latin typeface="Times New Roman" panose="02020603050405020304" pitchFamily="18" charset="0"/>
              <a:cs typeface="Times New Roman" panose="02020603050405020304" pitchFamily="18" charset="0"/>
            </a:rPr>
            <a:t>là</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ai</a:t>
          </a:r>
          <a:r>
            <a:rPr lang="en-US" sz="2200" dirty="0" smtClean="0">
              <a:solidFill>
                <a:schemeClr val="tx1"/>
              </a:solidFill>
              <a:latin typeface="Times New Roman" panose="02020603050405020304" pitchFamily="18" charset="0"/>
              <a:cs typeface="Times New Roman" panose="02020603050405020304" pitchFamily="18" charset="0"/>
            </a:rPr>
            <a:t>? </a:t>
          </a:r>
        </a:p>
        <a:p>
          <a:pPr algn="l"/>
          <a:r>
            <a:rPr lang="en-US" sz="2200" dirty="0" smtClean="0">
              <a:solidFill>
                <a:schemeClr val="tx1"/>
              </a:solidFill>
              <a:latin typeface="Times New Roman" panose="02020603050405020304" pitchFamily="18" charset="0"/>
              <a:cs typeface="Times New Roman" panose="02020603050405020304" pitchFamily="18" charset="0"/>
            </a:rPr>
            <a:t>A. Ryne Sandberg </a:t>
          </a:r>
          <a:br>
            <a:rPr lang="en-US" sz="2200" dirty="0" smtClean="0">
              <a:solidFill>
                <a:schemeClr val="tx1"/>
              </a:solidFill>
              <a:latin typeface="Times New Roman" panose="02020603050405020304" pitchFamily="18" charset="0"/>
              <a:cs typeface="Times New Roman" panose="02020603050405020304" pitchFamily="18" charset="0"/>
            </a:rPr>
          </a:br>
          <a:r>
            <a:rPr lang="en-US" sz="2200" dirty="0" smtClean="0">
              <a:solidFill>
                <a:schemeClr val="tx1"/>
              </a:solidFill>
              <a:latin typeface="Times New Roman" panose="02020603050405020304" pitchFamily="18" charset="0"/>
              <a:cs typeface="Times New Roman" panose="02020603050405020304" pitchFamily="18" charset="0"/>
            </a:rPr>
            <a:t>B. Barry Larkin </a:t>
          </a:r>
          <a:br>
            <a:rPr lang="en-US" sz="2200" dirty="0" smtClean="0">
              <a:solidFill>
                <a:schemeClr val="tx1"/>
              </a:solidFill>
              <a:latin typeface="Times New Roman" panose="02020603050405020304" pitchFamily="18" charset="0"/>
              <a:cs typeface="Times New Roman" panose="02020603050405020304" pitchFamily="18" charset="0"/>
            </a:rPr>
          </a:br>
          <a:r>
            <a:rPr lang="en-US" sz="2200" dirty="0" smtClean="0">
              <a:solidFill>
                <a:schemeClr val="tx1"/>
              </a:solidFill>
              <a:latin typeface="Times New Roman" panose="02020603050405020304" pitchFamily="18" charset="0"/>
              <a:cs typeface="Times New Roman" panose="02020603050405020304" pitchFamily="18" charset="0"/>
            </a:rPr>
            <a:t>C. Will Clark </a:t>
          </a:r>
          <a:br>
            <a:rPr lang="en-US" sz="2200" dirty="0" smtClean="0">
              <a:solidFill>
                <a:schemeClr val="tx1"/>
              </a:solidFill>
              <a:latin typeface="Times New Roman" panose="02020603050405020304" pitchFamily="18" charset="0"/>
              <a:cs typeface="Times New Roman" panose="02020603050405020304" pitchFamily="18" charset="0"/>
            </a:rPr>
          </a:br>
          <a:r>
            <a:rPr lang="en-US" sz="2200" dirty="0" smtClean="0">
              <a:solidFill>
                <a:schemeClr val="tx1"/>
              </a:solidFill>
              <a:latin typeface="Times New Roman" panose="02020603050405020304" pitchFamily="18" charset="0"/>
              <a:cs typeface="Times New Roman" panose="02020603050405020304" pitchFamily="18" charset="0"/>
            </a:rPr>
            <a:t>D. * Bobby Bonds </a:t>
          </a:r>
          <a:br>
            <a:rPr lang="en-US" sz="2200" dirty="0" smtClean="0">
              <a:solidFill>
                <a:schemeClr val="tx1"/>
              </a:solidFill>
              <a:latin typeface="Times New Roman" panose="02020603050405020304" pitchFamily="18" charset="0"/>
              <a:cs typeface="Times New Roman" panose="02020603050405020304" pitchFamily="18" charset="0"/>
            </a:rPr>
          </a:br>
          <a:r>
            <a:rPr lang="en-US" sz="2200" dirty="0" err="1" smtClean="0">
              <a:solidFill>
                <a:schemeClr val="tx1"/>
              </a:solidFill>
              <a:latin typeface="Times New Roman" panose="02020603050405020304" pitchFamily="18" charset="0"/>
              <a:cs typeface="Times New Roman" panose="02020603050405020304" pitchFamily="18" charset="0"/>
            </a:rPr>
            <a:t>Ngoài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việc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câu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trả</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lời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còn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nhiều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điều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phải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tranh</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cãi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thì</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các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tiêu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chí</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để</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đánh</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giá</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giỏi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nhất</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cũng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không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rõ</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ràng</a:t>
          </a:r>
          <a:r>
            <a:rPr lang="en-US" sz="2200" dirty="0" smtClean="0">
              <a:solidFill>
                <a:schemeClr val="tx1"/>
              </a:solidFill>
              <a:latin typeface="Times New Roman" panose="02020603050405020304" pitchFamily="18" charset="0"/>
              <a:cs typeface="Times New Roman" panose="02020603050405020304" pitchFamily="18" charset="0"/>
            </a:rPr>
            <a:t>.</a:t>
          </a:r>
          <a:endParaRPr lang="en-US" sz="2200" dirty="0">
            <a:solidFill>
              <a:schemeClr val="tx1"/>
            </a:solidFill>
            <a:effectLst/>
            <a:latin typeface="Times New Roman" panose="02020603050405020304" pitchFamily="18" charset="0"/>
            <a:cs typeface="Times New Roman" panose="02020603050405020304" pitchFamily="18" charset="0"/>
          </a:endParaRPr>
        </a:p>
      </dgm:t>
    </dgm:pt>
    <dgm:pt modelId="{FD17AF2B-75C1-498E-99FD-365EBDDA4B5B}" type="parTrans" cxnId="{048C791E-AA16-4883-8A5F-6EE2C42AF84A}">
      <dgm:prSet/>
      <dgm:spPr/>
      <dgm:t>
        <a:bodyPr/>
        <a:lstStyle/>
        <a:p>
          <a:endParaRPr lang="en-US"/>
        </a:p>
      </dgm:t>
    </dgm:pt>
    <dgm:pt modelId="{009DAC3E-34C3-48E6-872D-9872E34F76C4}" type="sibTrans" cxnId="{048C791E-AA16-4883-8A5F-6EE2C42AF84A}">
      <dgm:prSet/>
      <dgm:spPr/>
      <dgm:t>
        <a:bodyPr/>
        <a:lstStyle/>
        <a:p>
          <a:endParaRPr lang="en-US"/>
        </a:p>
      </dgm:t>
    </dgm:pt>
    <dgm:pt modelId="{5261C00D-1276-4737-B03B-C377B4D80D66}" type="pres">
      <dgm:prSet presAssocID="{E9F7AA46-6651-4BDD-85FE-739000D7FFA4}" presName="Name0" presStyleCnt="0">
        <dgm:presLayoutVars>
          <dgm:chMax val="7"/>
          <dgm:dir/>
          <dgm:animLvl val="lvl"/>
          <dgm:resizeHandles val="exact"/>
        </dgm:presLayoutVars>
      </dgm:prSet>
      <dgm:spPr/>
      <dgm:t>
        <a:bodyPr/>
        <a:lstStyle/>
        <a:p>
          <a:endParaRPr lang="en-US"/>
        </a:p>
      </dgm:t>
    </dgm:pt>
    <dgm:pt modelId="{1EA32F9E-B8E2-4A21-9552-C39EC0305056}" type="pres">
      <dgm:prSet presAssocID="{A2AB6A4A-5E4D-4646-8834-7D351AFDD00F}" presName="circle1" presStyleLbl="node1" presStyleIdx="0" presStyleCnt="2" custScaleY="111350" custLinFactNeighborX="-4084" custLinFactNeighborY="5358"/>
      <dgm:spPr/>
    </dgm:pt>
    <dgm:pt modelId="{CFCA0CF9-AB7F-45F9-A3CA-DB81D8F53C45}" type="pres">
      <dgm:prSet presAssocID="{A2AB6A4A-5E4D-4646-8834-7D351AFDD00F}" presName="space" presStyleCnt="0"/>
      <dgm:spPr/>
    </dgm:pt>
    <dgm:pt modelId="{D7F692DA-EEE0-42C6-B200-118E19E5FAD3}" type="pres">
      <dgm:prSet presAssocID="{A2AB6A4A-5E4D-4646-8834-7D351AFDD00F}" presName="rect1" presStyleLbl="alignAcc1" presStyleIdx="0" presStyleCnt="2" custScaleX="107200"/>
      <dgm:spPr/>
      <dgm:t>
        <a:bodyPr/>
        <a:lstStyle/>
        <a:p>
          <a:endParaRPr lang="en-US"/>
        </a:p>
      </dgm:t>
    </dgm:pt>
    <dgm:pt modelId="{3667424C-BC62-452C-AF6B-F1F3EAE103DD}" type="pres">
      <dgm:prSet presAssocID="{3CE9526C-1E76-4016-8043-7E863BBC6512}" presName="vertSpace2" presStyleLbl="node1" presStyleIdx="0" presStyleCnt="2"/>
      <dgm:spPr/>
    </dgm:pt>
    <dgm:pt modelId="{808DD9DD-B01A-461D-AEFA-7FD479959D06}" type="pres">
      <dgm:prSet presAssocID="{3CE9526C-1E76-4016-8043-7E863BBC6512}" presName="circle2" presStyleLbl="node1" presStyleIdx="1" presStyleCnt="2" custScaleY="164625" custLinFactNeighborX="-7941" custLinFactNeighborY="-2503"/>
      <dgm:spPr/>
    </dgm:pt>
    <dgm:pt modelId="{C91E31E0-5BFE-4674-8088-CE6D3ECD53A0}" type="pres">
      <dgm:prSet presAssocID="{3CE9526C-1E76-4016-8043-7E863BBC6512}" presName="rect2" presStyleLbl="alignAcc1" presStyleIdx="1" presStyleCnt="2" custScaleX="106790" custScaleY="168844"/>
      <dgm:spPr/>
      <dgm:t>
        <a:bodyPr/>
        <a:lstStyle/>
        <a:p>
          <a:endParaRPr lang="en-US"/>
        </a:p>
      </dgm:t>
    </dgm:pt>
    <dgm:pt modelId="{12207A63-FEC9-46AA-AF49-8DEBE8E083C9}" type="pres">
      <dgm:prSet presAssocID="{A2AB6A4A-5E4D-4646-8834-7D351AFDD00F}" presName="rect1ParTxNoCh" presStyleLbl="alignAcc1" presStyleIdx="1" presStyleCnt="2">
        <dgm:presLayoutVars>
          <dgm:chMax val="1"/>
          <dgm:bulletEnabled val="1"/>
        </dgm:presLayoutVars>
      </dgm:prSet>
      <dgm:spPr/>
      <dgm:t>
        <a:bodyPr/>
        <a:lstStyle/>
        <a:p>
          <a:endParaRPr lang="en-US"/>
        </a:p>
      </dgm:t>
    </dgm:pt>
    <dgm:pt modelId="{03AE0EEA-1F6E-466A-96E4-8E2BCDA908A7}" type="pres">
      <dgm:prSet presAssocID="{3CE9526C-1E76-4016-8043-7E863BBC6512}" presName="rect2ParTxNoCh" presStyleLbl="alignAcc1" presStyleIdx="1" presStyleCnt="2">
        <dgm:presLayoutVars>
          <dgm:chMax val="1"/>
          <dgm:bulletEnabled val="1"/>
        </dgm:presLayoutVars>
      </dgm:prSet>
      <dgm:spPr/>
      <dgm:t>
        <a:bodyPr/>
        <a:lstStyle/>
        <a:p>
          <a:endParaRPr lang="en-US"/>
        </a:p>
      </dgm:t>
    </dgm:pt>
  </dgm:ptLst>
  <dgm:cxnLst>
    <dgm:cxn modelId="{0D79FA16-9D1A-4EBE-8047-B968B8BFA8CC}" srcId="{E9F7AA46-6651-4BDD-85FE-739000D7FFA4}" destId="{A2AB6A4A-5E4D-4646-8834-7D351AFDD00F}" srcOrd="0" destOrd="0" parTransId="{62F27711-6D71-4225-A8CD-36D36829FB04}" sibTransId="{018B7BAC-0846-4299-8165-3675A267A280}"/>
    <dgm:cxn modelId="{867DE405-F4CC-4351-B78D-1BF2D47DB160}" type="presOf" srcId="{3CE9526C-1E76-4016-8043-7E863BBC6512}" destId="{C91E31E0-5BFE-4674-8088-CE6D3ECD53A0}" srcOrd="0" destOrd="0" presId="urn:microsoft.com/office/officeart/2005/8/layout/target3"/>
    <dgm:cxn modelId="{68DB156C-93A9-4B11-8FCC-64BFF2468C9E}" type="presOf" srcId="{E9F7AA46-6651-4BDD-85FE-739000D7FFA4}" destId="{5261C00D-1276-4737-B03B-C377B4D80D66}" srcOrd="0" destOrd="0" presId="urn:microsoft.com/office/officeart/2005/8/layout/target3"/>
    <dgm:cxn modelId="{8C7C9F2A-5E10-4366-B825-A853EE617996}" type="presOf" srcId="{3CE9526C-1E76-4016-8043-7E863BBC6512}" destId="{03AE0EEA-1F6E-466A-96E4-8E2BCDA908A7}" srcOrd="1" destOrd="0" presId="urn:microsoft.com/office/officeart/2005/8/layout/target3"/>
    <dgm:cxn modelId="{048C791E-AA16-4883-8A5F-6EE2C42AF84A}" srcId="{E9F7AA46-6651-4BDD-85FE-739000D7FFA4}" destId="{3CE9526C-1E76-4016-8043-7E863BBC6512}" srcOrd="1" destOrd="0" parTransId="{FD17AF2B-75C1-498E-99FD-365EBDDA4B5B}" sibTransId="{009DAC3E-34C3-48E6-872D-9872E34F76C4}"/>
    <dgm:cxn modelId="{CF43A2AA-792B-4602-B9C8-F6CA0853C09B}" type="presOf" srcId="{A2AB6A4A-5E4D-4646-8834-7D351AFDD00F}" destId="{D7F692DA-EEE0-42C6-B200-118E19E5FAD3}" srcOrd="0" destOrd="0" presId="urn:microsoft.com/office/officeart/2005/8/layout/target3"/>
    <dgm:cxn modelId="{2986E3B2-2E74-4AD6-BEB3-685C389D3EED}" type="presOf" srcId="{A2AB6A4A-5E4D-4646-8834-7D351AFDD00F}" destId="{12207A63-FEC9-46AA-AF49-8DEBE8E083C9}" srcOrd="1" destOrd="0" presId="urn:microsoft.com/office/officeart/2005/8/layout/target3"/>
    <dgm:cxn modelId="{3D6CC980-93FB-4EA2-921D-64C449CF7F00}" type="presParOf" srcId="{5261C00D-1276-4737-B03B-C377B4D80D66}" destId="{1EA32F9E-B8E2-4A21-9552-C39EC0305056}" srcOrd="0" destOrd="0" presId="urn:microsoft.com/office/officeart/2005/8/layout/target3"/>
    <dgm:cxn modelId="{FE3532E3-B6EF-4474-BE7D-36936A6BDCF5}" type="presParOf" srcId="{5261C00D-1276-4737-B03B-C377B4D80D66}" destId="{CFCA0CF9-AB7F-45F9-A3CA-DB81D8F53C45}" srcOrd="1" destOrd="0" presId="urn:microsoft.com/office/officeart/2005/8/layout/target3"/>
    <dgm:cxn modelId="{D01A6F6B-1BEC-4D0A-A51D-97558DB67E50}" type="presParOf" srcId="{5261C00D-1276-4737-B03B-C377B4D80D66}" destId="{D7F692DA-EEE0-42C6-B200-118E19E5FAD3}" srcOrd="2" destOrd="0" presId="urn:microsoft.com/office/officeart/2005/8/layout/target3"/>
    <dgm:cxn modelId="{3BD90CBB-5C49-4F07-A9B9-43608CD614AC}" type="presParOf" srcId="{5261C00D-1276-4737-B03B-C377B4D80D66}" destId="{3667424C-BC62-452C-AF6B-F1F3EAE103DD}" srcOrd="3" destOrd="0" presId="urn:microsoft.com/office/officeart/2005/8/layout/target3"/>
    <dgm:cxn modelId="{F330B1C9-16B1-4DFB-8EAC-025EF811048D}" type="presParOf" srcId="{5261C00D-1276-4737-B03B-C377B4D80D66}" destId="{808DD9DD-B01A-461D-AEFA-7FD479959D06}" srcOrd="4" destOrd="0" presId="urn:microsoft.com/office/officeart/2005/8/layout/target3"/>
    <dgm:cxn modelId="{C1BEA0EE-4214-4ACA-86D3-16E1BD441FC7}" type="presParOf" srcId="{5261C00D-1276-4737-B03B-C377B4D80D66}" destId="{C91E31E0-5BFE-4674-8088-CE6D3ECD53A0}" srcOrd="5" destOrd="0" presId="urn:microsoft.com/office/officeart/2005/8/layout/target3"/>
    <dgm:cxn modelId="{D5DAA340-A962-4666-AF29-632AD6FFB827}" type="presParOf" srcId="{5261C00D-1276-4737-B03B-C377B4D80D66}" destId="{12207A63-FEC9-46AA-AF49-8DEBE8E083C9}" srcOrd="6" destOrd="0" presId="urn:microsoft.com/office/officeart/2005/8/layout/target3"/>
    <dgm:cxn modelId="{E16F8290-9AF1-43B3-AA05-35E882234532}" type="presParOf" srcId="{5261C00D-1276-4737-B03B-C377B4D80D66}" destId="{03AE0EEA-1F6E-466A-96E4-8E2BCDA908A7}" srcOrd="7"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9F7AA46-6651-4BDD-85FE-739000D7FFA4}"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A2AB6A4A-5E4D-4646-8834-7D351AFDD00F}">
      <dgm:prSet custT="1"/>
      <dgm:spPr/>
      <dgm:t>
        <a:bodyPr/>
        <a:lstStyle/>
        <a:p>
          <a:pPr algn="l" rtl="0"/>
          <a:r>
            <a:rPr lang="en-US" sz="2200" b="1" i="1" u="sng" dirty="0" err="1" smtClean="0">
              <a:solidFill>
                <a:schemeClr val="tx1"/>
              </a:solidFill>
              <a:latin typeface="Times New Roman" panose="02020603050405020304" pitchFamily="18" charset="0"/>
              <a:cs typeface="Times New Roman" panose="02020603050405020304" pitchFamily="18" charset="0"/>
            </a:rPr>
            <a:t>Nên</a:t>
          </a:r>
          <a:r>
            <a:rPr lang="en-US" sz="2200" b="1" i="1" u="sng" dirty="0" smtClean="0">
              <a:solidFill>
                <a:schemeClr val="tx1"/>
              </a:solidFill>
              <a:latin typeface="Times New Roman" panose="02020603050405020304" pitchFamily="18" charset="0"/>
              <a:cs typeface="Times New Roman" panose="02020603050405020304" pitchFamily="18" charset="0"/>
            </a:rPr>
            <a:t> </a:t>
          </a:r>
          <a:r>
            <a:rPr lang="en-US" sz="2200" b="1" i="1" u="sng" dirty="0" err="1" smtClean="0">
              <a:solidFill>
                <a:schemeClr val="tx1"/>
              </a:solidFill>
              <a:latin typeface="Times New Roman" panose="02020603050405020304" pitchFamily="18" charset="0"/>
              <a:cs typeface="Times New Roman" panose="02020603050405020304" pitchFamily="18" charset="0"/>
            </a:rPr>
            <a:t>sửa</a:t>
          </a:r>
          <a:r>
            <a:rPr lang="en-US" sz="2200" b="1" i="1" u="sng" dirty="0" smtClean="0">
              <a:solidFill>
                <a:schemeClr val="tx1"/>
              </a:solidFill>
              <a:latin typeface="Times New Roman" panose="02020603050405020304" pitchFamily="18" charset="0"/>
              <a:cs typeface="Times New Roman" panose="02020603050405020304" pitchFamily="18" charset="0"/>
            </a:rPr>
            <a:t> </a:t>
          </a:r>
          <a:r>
            <a:rPr lang="en-US" sz="2200" b="1" i="1" u="sng" dirty="0" err="1" smtClean="0">
              <a:solidFill>
                <a:schemeClr val="tx1"/>
              </a:solidFill>
              <a:latin typeface="Times New Roman" panose="02020603050405020304" pitchFamily="18" charset="0"/>
              <a:cs typeface="Times New Roman" panose="02020603050405020304" pitchFamily="18" charset="0"/>
            </a:rPr>
            <a:t>thành</a:t>
          </a:r>
          <a:r>
            <a:rPr lang="en-US" sz="2200" b="1" i="1" u="sng" dirty="0" smtClean="0">
              <a:solidFill>
                <a:schemeClr val="tx1"/>
              </a:solidFill>
              <a:latin typeface="Times New Roman" panose="02020603050405020304" pitchFamily="18" charset="0"/>
              <a:cs typeface="Times New Roman" panose="02020603050405020304" pitchFamily="18" charset="0"/>
            </a:rPr>
            <a:t>:</a:t>
          </a:r>
        </a:p>
        <a:p>
          <a:pPr algn="l" rtl="0"/>
          <a:r>
            <a:rPr lang="en-US" sz="2200" dirty="0" smtClean="0">
              <a:solidFill>
                <a:schemeClr val="tx1"/>
              </a:solidFill>
              <a:latin typeface="Times New Roman" panose="02020603050405020304" pitchFamily="18" charset="0"/>
              <a:cs typeface="Times New Roman" panose="02020603050405020304" pitchFamily="18" charset="0"/>
            </a:rPr>
            <a:t>Theo Tin </a:t>
          </a:r>
          <a:r>
            <a:rPr lang="en-US" sz="2200" dirty="0" err="1" smtClean="0">
              <a:solidFill>
                <a:schemeClr val="tx1"/>
              </a:solidFill>
              <a:latin typeface="Times New Roman" panose="02020603050405020304" pitchFamily="18" charset="0"/>
              <a:cs typeface="Times New Roman" panose="02020603050405020304" pitchFamily="18" charset="0"/>
            </a:rPr>
            <a:t>tức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thể</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thao</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cầu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thủ</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xuất</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sắc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nhất</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trong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Liên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đoàn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Quốc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gia</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năm</a:t>
          </a:r>
          <a:r>
            <a:rPr lang="en-US" sz="2200" dirty="0" smtClean="0">
              <a:solidFill>
                <a:schemeClr val="tx1"/>
              </a:solidFill>
              <a:latin typeface="Times New Roman" panose="02020603050405020304" pitchFamily="18" charset="0"/>
              <a:cs typeface="Times New Roman" panose="02020603050405020304" pitchFamily="18" charset="0"/>
            </a:rPr>
            <a:t> 1990 </a:t>
          </a:r>
          <a:r>
            <a:rPr lang="en-US" sz="2200" dirty="0" err="1" smtClean="0">
              <a:solidFill>
                <a:schemeClr val="tx1"/>
              </a:solidFill>
              <a:latin typeface="Times New Roman" panose="02020603050405020304" pitchFamily="18" charset="0"/>
              <a:cs typeface="Times New Roman" panose="02020603050405020304" pitchFamily="18" charset="0"/>
            </a:rPr>
            <a:t>là</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ai</a:t>
          </a:r>
          <a:r>
            <a:rPr lang="en-US" sz="2200" dirty="0" smtClean="0">
              <a:solidFill>
                <a:schemeClr val="tx1"/>
              </a:solidFill>
              <a:latin typeface="Times New Roman" panose="02020603050405020304" pitchFamily="18" charset="0"/>
              <a:cs typeface="Times New Roman" panose="02020603050405020304" pitchFamily="18" charset="0"/>
            </a:rPr>
            <a:t>? </a:t>
          </a:r>
        </a:p>
        <a:p>
          <a:pPr algn="l"/>
          <a:r>
            <a:rPr lang="en-US" sz="2200" dirty="0" smtClean="0">
              <a:solidFill>
                <a:schemeClr val="tx1"/>
              </a:solidFill>
              <a:latin typeface="Times New Roman" panose="02020603050405020304" pitchFamily="18" charset="0"/>
              <a:cs typeface="Times New Roman" panose="02020603050405020304" pitchFamily="18" charset="0"/>
            </a:rPr>
            <a:t>A. Ryne Sandberg </a:t>
          </a:r>
          <a:br>
            <a:rPr lang="en-US" sz="2200" dirty="0" smtClean="0">
              <a:solidFill>
                <a:schemeClr val="tx1"/>
              </a:solidFill>
              <a:latin typeface="Times New Roman" panose="02020603050405020304" pitchFamily="18" charset="0"/>
              <a:cs typeface="Times New Roman" panose="02020603050405020304" pitchFamily="18" charset="0"/>
            </a:rPr>
          </a:br>
          <a:r>
            <a:rPr lang="en-US" sz="2200" dirty="0" smtClean="0">
              <a:solidFill>
                <a:schemeClr val="tx1"/>
              </a:solidFill>
              <a:latin typeface="Times New Roman" panose="02020603050405020304" pitchFamily="18" charset="0"/>
              <a:cs typeface="Times New Roman" panose="02020603050405020304" pitchFamily="18" charset="0"/>
            </a:rPr>
            <a:t>B. Barry Larkin </a:t>
          </a:r>
          <a:br>
            <a:rPr lang="en-US" sz="2200" dirty="0" smtClean="0">
              <a:solidFill>
                <a:schemeClr val="tx1"/>
              </a:solidFill>
              <a:latin typeface="Times New Roman" panose="02020603050405020304" pitchFamily="18" charset="0"/>
              <a:cs typeface="Times New Roman" panose="02020603050405020304" pitchFamily="18" charset="0"/>
            </a:rPr>
          </a:br>
          <a:r>
            <a:rPr lang="en-US" sz="2200" dirty="0" smtClean="0">
              <a:solidFill>
                <a:schemeClr val="tx1"/>
              </a:solidFill>
              <a:latin typeface="Times New Roman" panose="02020603050405020304" pitchFamily="18" charset="0"/>
              <a:cs typeface="Times New Roman" panose="02020603050405020304" pitchFamily="18" charset="0"/>
            </a:rPr>
            <a:t>C. Will Clark </a:t>
          </a:r>
          <a:br>
            <a:rPr lang="en-US" sz="2200" dirty="0" smtClean="0">
              <a:solidFill>
                <a:schemeClr val="tx1"/>
              </a:solidFill>
              <a:latin typeface="Times New Roman" panose="02020603050405020304" pitchFamily="18" charset="0"/>
              <a:cs typeface="Times New Roman" panose="02020603050405020304" pitchFamily="18" charset="0"/>
            </a:rPr>
          </a:br>
          <a:r>
            <a:rPr lang="en-US" sz="2200" dirty="0" smtClean="0">
              <a:solidFill>
                <a:schemeClr val="tx1"/>
              </a:solidFill>
              <a:latin typeface="Times New Roman" panose="02020603050405020304" pitchFamily="18" charset="0"/>
              <a:cs typeface="Times New Roman" panose="02020603050405020304" pitchFamily="18" charset="0"/>
            </a:rPr>
            <a:t>D. </a:t>
          </a:r>
          <a:r>
            <a:rPr lang="en-US" sz="2200" baseline="30000" dirty="0" smtClean="0">
              <a:solidFill>
                <a:schemeClr val="tx1"/>
              </a:solidFill>
              <a:latin typeface="Times New Roman" panose="02020603050405020304" pitchFamily="18" charset="0"/>
              <a:cs typeface="Times New Roman" panose="02020603050405020304" pitchFamily="18" charset="0"/>
            </a:rPr>
            <a:t>*</a:t>
          </a:r>
          <a:r>
            <a:rPr lang="en-US" sz="2200" dirty="0" smtClean="0">
              <a:solidFill>
                <a:schemeClr val="tx1"/>
              </a:solidFill>
              <a:latin typeface="Times New Roman" panose="02020603050405020304" pitchFamily="18" charset="0"/>
              <a:cs typeface="Times New Roman" panose="02020603050405020304" pitchFamily="18" charset="0"/>
            </a:rPr>
            <a:t> Bobby Bonds </a:t>
          </a:r>
          <a:br>
            <a:rPr lang="en-US" sz="2200" dirty="0" smtClean="0">
              <a:solidFill>
                <a:schemeClr val="tx1"/>
              </a:solidFill>
              <a:latin typeface="Times New Roman" panose="02020603050405020304" pitchFamily="18" charset="0"/>
              <a:cs typeface="Times New Roman" panose="02020603050405020304" pitchFamily="18" charset="0"/>
            </a:rPr>
          </a:br>
          <a:endParaRPr lang="en-US" sz="2200" dirty="0" smtClean="0">
            <a:solidFill>
              <a:schemeClr val="tx1"/>
            </a:solidFill>
            <a:latin typeface="Times New Roman" panose="02020603050405020304" pitchFamily="18" charset="0"/>
            <a:cs typeface="Times New Roman" panose="02020603050405020304" pitchFamily="18" charset="0"/>
          </a:endParaRPr>
        </a:p>
        <a:p>
          <a:pPr algn="l"/>
          <a:r>
            <a:rPr lang="en-US" sz="2200" dirty="0" err="1" smtClean="0">
              <a:solidFill>
                <a:schemeClr val="tx1"/>
              </a:solidFill>
              <a:latin typeface="Times New Roman" panose="02020603050405020304" pitchFamily="18" charset="0"/>
              <a:cs typeface="Times New Roman" panose="02020603050405020304" pitchFamily="18" charset="0"/>
            </a:rPr>
            <a:t>Câu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hỏi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thứ</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hai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này</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có</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vòng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loại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và</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đề</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cập</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đến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một</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mùa</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cụ</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thể</a:t>
          </a:r>
          <a:r>
            <a:rPr lang="en-US" sz="2200" dirty="0" smtClean="0">
              <a:solidFill>
                <a:schemeClr val="tx1"/>
              </a:solidFill>
              <a:latin typeface="Times New Roman" panose="02020603050405020304" pitchFamily="18" charset="0"/>
              <a:cs typeface="Times New Roman" panose="02020603050405020304" pitchFamily="18" charset="0"/>
            </a:rPr>
            <a:t>, do </a:t>
          </a:r>
          <a:r>
            <a:rPr lang="en-US" sz="2200" dirty="0" err="1" smtClean="0">
              <a:solidFill>
                <a:schemeClr val="tx1"/>
              </a:solidFill>
              <a:latin typeface="Times New Roman" panose="02020603050405020304" pitchFamily="18" charset="0"/>
              <a:cs typeface="Times New Roman" panose="02020603050405020304" pitchFamily="18" charset="0"/>
            </a:rPr>
            <a:t>đó</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với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câu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hỏi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này</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có</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một</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câu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trả</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lời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chính</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xác</a:t>
          </a:r>
          <a:r>
            <a:rPr lang="en-US" sz="2200" dirty="0" smtClean="0">
              <a:solidFill>
                <a:schemeClr val="tx1"/>
              </a:solidFill>
              <a:latin typeface="Times New Roman" panose="02020603050405020304" pitchFamily="18" charset="0"/>
              <a:cs typeface="Times New Roman" panose="02020603050405020304" pitchFamily="18" charset="0"/>
            </a:rPr>
            <a:t>.</a:t>
          </a:r>
          <a:endParaRPr lang="en-US" sz="2200" u="none" dirty="0">
            <a:solidFill>
              <a:schemeClr val="tx1"/>
            </a:solidFill>
            <a:latin typeface="Times New Roman" panose="02020603050405020304" pitchFamily="18" charset="0"/>
            <a:cs typeface="Times New Roman" panose="02020603050405020304" pitchFamily="18" charset="0"/>
          </a:endParaRPr>
        </a:p>
      </dgm:t>
    </dgm:pt>
    <dgm:pt modelId="{62F27711-6D71-4225-A8CD-36D36829FB04}" type="parTrans" cxnId="{0D79FA16-9D1A-4EBE-8047-B968B8BFA8CC}">
      <dgm:prSet/>
      <dgm:spPr/>
      <dgm:t>
        <a:bodyPr/>
        <a:lstStyle/>
        <a:p>
          <a:endParaRPr lang="en-US"/>
        </a:p>
      </dgm:t>
    </dgm:pt>
    <dgm:pt modelId="{018B7BAC-0846-4299-8165-3675A267A280}" type="sibTrans" cxnId="{0D79FA16-9D1A-4EBE-8047-B968B8BFA8CC}">
      <dgm:prSet/>
      <dgm:spPr/>
      <dgm:t>
        <a:bodyPr/>
        <a:lstStyle/>
        <a:p>
          <a:endParaRPr lang="en-US"/>
        </a:p>
      </dgm:t>
    </dgm:pt>
    <dgm:pt modelId="{5261C00D-1276-4737-B03B-C377B4D80D66}" type="pres">
      <dgm:prSet presAssocID="{E9F7AA46-6651-4BDD-85FE-739000D7FFA4}" presName="Name0" presStyleCnt="0">
        <dgm:presLayoutVars>
          <dgm:chMax val="7"/>
          <dgm:dir/>
          <dgm:animLvl val="lvl"/>
          <dgm:resizeHandles val="exact"/>
        </dgm:presLayoutVars>
      </dgm:prSet>
      <dgm:spPr/>
      <dgm:t>
        <a:bodyPr/>
        <a:lstStyle/>
        <a:p>
          <a:endParaRPr lang="en-US"/>
        </a:p>
      </dgm:t>
    </dgm:pt>
    <dgm:pt modelId="{1EA32F9E-B8E2-4A21-9552-C39EC0305056}" type="pres">
      <dgm:prSet presAssocID="{A2AB6A4A-5E4D-4646-8834-7D351AFDD00F}" presName="circle1" presStyleLbl="node1" presStyleIdx="0" presStyleCnt="1" custScaleY="89284" custLinFactNeighborX="-4084" custLinFactNeighborY="5358"/>
      <dgm:spPr/>
    </dgm:pt>
    <dgm:pt modelId="{CFCA0CF9-AB7F-45F9-A3CA-DB81D8F53C45}" type="pres">
      <dgm:prSet presAssocID="{A2AB6A4A-5E4D-4646-8834-7D351AFDD00F}" presName="space" presStyleCnt="0"/>
      <dgm:spPr/>
    </dgm:pt>
    <dgm:pt modelId="{D7F692DA-EEE0-42C6-B200-118E19E5FAD3}" type="pres">
      <dgm:prSet presAssocID="{A2AB6A4A-5E4D-4646-8834-7D351AFDD00F}" presName="rect1" presStyleLbl="alignAcc1" presStyleIdx="0" presStyleCnt="1" custScaleX="107200"/>
      <dgm:spPr/>
      <dgm:t>
        <a:bodyPr/>
        <a:lstStyle/>
        <a:p>
          <a:endParaRPr lang="en-US"/>
        </a:p>
      </dgm:t>
    </dgm:pt>
    <dgm:pt modelId="{12207A63-FEC9-46AA-AF49-8DEBE8E083C9}" type="pres">
      <dgm:prSet presAssocID="{A2AB6A4A-5E4D-4646-8834-7D351AFDD00F}" presName="rect1ParTxNoCh" presStyleLbl="alignAcc1" presStyleIdx="0" presStyleCnt="1">
        <dgm:presLayoutVars>
          <dgm:chMax val="1"/>
          <dgm:bulletEnabled val="1"/>
        </dgm:presLayoutVars>
      </dgm:prSet>
      <dgm:spPr/>
      <dgm:t>
        <a:bodyPr/>
        <a:lstStyle/>
        <a:p>
          <a:endParaRPr lang="en-US"/>
        </a:p>
      </dgm:t>
    </dgm:pt>
  </dgm:ptLst>
  <dgm:cxnLst>
    <dgm:cxn modelId="{C754C89D-FA30-4011-86AB-DAB26D4A7DC5}" type="presOf" srcId="{E9F7AA46-6651-4BDD-85FE-739000D7FFA4}" destId="{5261C00D-1276-4737-B03B-C377B4D80D66}" srcOrd="0" destOrd="0" presId="urn:microsoft.com/office/officeart/2005/8/layout/target3"/>
    <dgm:cxn modelId="{93DC1343-C752-4336-91FF-2B190528876C}" type="presOf" srcId="{A2AB6A4A-5E4D-4646-8834-7D351AFDD00F}" destId="{D7F692DA-EEE0-42C6-B200-118E19E5FAD3}" srcOrd="0" destOrd="0" presId="urn:microsoft.com/office/officeart/2005/8/layout/target3"/>
    <dgm:cxn modelId="{0D79FA16-9D1A-4EBE-8047-B968B8BFA8CC}" srcId="{E9F7AA46-6651-4BDD-85FE-739000D7FFA4}" destId="{A2AB6A4A-5E4D-4646-8834-7D351AFDD00F}" srcOrd="0" destOrd="0" parTransId="{62F27711-6D71-4225-A8CD-36D36829FB04}" sibTransId="{018B7BAC-0846-4299-8165-3675A267A280}"/>
    <dgm:cxn modelId="{0DF8AA3F-98FE-4775-BDD0-5295448E2C02}" type="presOf" srcId="{A2AB6A4A-5E4D-4646-8834-7D351AFDD00F}" destId="{12207A63-FEC9-46AA-AF49-8DEBE8E083C9}" srcOrd="1" destOrd="0" presId="urn:microsoft.com/office/officeart/2005/8/layout/target3"/>
    <dgm:cxn modelId="{E0DEE23C-38B1-41F2-ACB3-29E3B51164F5}" type="presParOf" srcId="{5261C00D-1276-4737-B03B-C377B4D80D66}" destId="{1EA32F9E-B8E2-4A21-9552-C39EC0305056}" srcOrd="0" destOrd="0" presId="urn:microsoft.com/office/officeart/2005/8/layout/target3"/>
    <dgm:cxn modelId="{6FFBED4A-5338-4296-AC29-CCD14F00272A}" type="presParOf" srcId="{5261C00D-1276-4737-B03B-C377B4D80D66}" destId="{CFCA0CF9-AB7F-45F9-A3CA-DB81D8F53C45}" srcOrd="1" destOrd="0" presId="urn:microsoft.com/office/officeart/2005/8/layout/target3"/>
    <dgm:cxn modelId="{1C064A5B-BFAD-4634-923F-2DAE2CE1660B}" type="presParOf" srcId="{5261C00D-1276-4737-B03B-C377B4D80D66}" destId="{D7F692DA-EEE0-42C6-B200-118E19E5FAD3}" srcOrd="2" destOrd="0" presId="urn:microsoft.com/office/officeart/2005/8/layout/target3"/>
    <dgm:cxn modelId="{53EE877C-5F8C-450B-A3A1-E65A84C876B1}" type="presParOf" srcId="{5261C00D-1276-4737-B03B-C377B4D80D66}" destId="{12207A63-FEC9-46AA-AF49-8DEBE8E083C9}" srcOrd="3"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9F7AA46-6651-4BDD-85FE-739000D7FFA4}"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A2AB6A4A-5E4D-4646-8834-7D351AFDD00F}">
      <dgm:prSet custT="1"/>
      <dgm:spPr/>
      <dgm:t>
        <a:bodyPr/>
        <a:lstStyle/>
        <a:p>
          <a:pPr algn="just" rtl="0"/>
          <a:r>
            <a:rPr lang="en-US" sz="2200" u="none" dirty="0" smtClean="0">
              <a:solidFill>
                <a:schemeClr val="tx1"/>
              </a:solidFill>
              <a:latin typeface="Times New Roman" panose="02020603050405020304" pitchFamily="18" charset="0"/>
              <a:cs typeface="Times New Roman" panose="02020603050405020304" pitchFamily="18" charset="0"/>
            </a:rPr>
            <a:t>7. </a:t>
          </a:r>
          <a:r>
            <a:rPr lang="en-US" sz="2200" u="none" dirty="0" err="1" smtClean="0">
              <a:solidFill>
                <a:schemeClr val="tx1"/>
              </a:solidFill>
              <a:latin typeface="Times New Roman" panose="02020603050405020304" pitchFamily="18" charset="0"/>
              <a:cs typeface="Times New Roman" panose="02020603050405020304" pitchFamily="18" charset="0"/>
            </a:rPr>
            <a:t>Tránh</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sử</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dụng</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các</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cụm</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từ</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đúng</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nguyên</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văn</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trong</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sách</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giáo</a:t>
          </a:r>
          <a:r>
            <a:rPr lang="en-US" sz="2200" u="none" dirty="0" smtClean="0">
              <a:solidFill>
                <a:schemeClr val="tx1"/>
              </a:solidFill>
              <a:latin typeface="Times New Roman" panose="02020603050405020304" pitchFamily="18" charset="0"/>
              <a:cs typeface="Times New Roman" panose="02020603050405020304" pitchFamily="18" charset="0"/>
            </a:rPr>
            <a:t> </a:t>
          </a:r>
          <a:r>
            <a:rPr lang="en-US" sz="2200" u="none" dirty="0" err="1" smtClean="0">
              <a:solidFill>
                <a:schemeClr val="tx1"/>
              </a:solidFill>
              <a:latin typeface="Times New Roman" panose="02020603050405020304" pitchFamily="18" charset="0"/>
              <a:cs typeface="Times New Roman" panose="02020603050405020304" pitchFamily="18" charset="0"/>
            </a:rPr>
            <a:t>khoa</a:t>
          </a:r>
          <a:endParaRPr lang="en-US" sz="2200" u="none" dirty="0">
            <a:solidFill>
              <a:schemeClr val="tx1"/>
            </a:solidFill>
            <a:latin typeface="Times New Roman" panose="02020603050405020304" pitchFamily="18" charset="0"/>
            <a:cs typeface="Times New Roman" panose="02020603050405020304" pitchFamily="18" charset="0"/>
          </a:endParaRPr>
        </a:p>
      </dgm:t>
    </dgm:pt>
    <dgm:pt modelId="{62F27711-6D71-4225-A8CD-36D36829FB04}" type="parTrans" cxnId="{0D79FA16-9D1A-4EBE-8047-B968B8BFA8CC}">
      <dgm:prSet/>
      <dgm:spPr/>
      <dgm:t>
        <a:bodyPr/>
        <a:lstStyle/>
        <a:p>
          <a:endParaRPr lang="en-US"/>
        </a:p>
      </dgm:t>
    </dgm:pt>
    <dgm:pt modelId="{018B7BAC-0846-4299-8165-3675A267A280}" type="sibTrans" cxnId="{0D79FA16-9D1A-4EBE-8047-B968B8BFA8CC}">
      <dgm:prSet/>
      <dgm:spPr/>
      <dgm:t>
        <a:bodyPr/>
        <a:lstStyle/>
        <a:p>
          <a:endParaRPr lang="en-US"/>
        </a:p>
      </dgm:t>
    </dgm:pt>
    <dgm:pt modelId="{3CE9526C-1E76-4016-8043-7E863BBC6512}">
      <dgm:prSet custT="1"/>
      <dgm:spPr/>
      <dgm:t>
        <a:bodyPr/>
        <a:lstStyle/>
        <a:p>
          <a:pPr algn="just" rtl="0"/>
          <a:r>
            <a:rPr lang="en-US" sz="2200" dirty="0" err="1" smtClean="0">
              <a:solidFill>
                <a:schemeClr val="tx1"/>
              </a:solidFill>
              <a:latin typeface="Times New Roman" panose="02020603050405020304" pitchFamily="18" charset="0"/>
              <a:cs typeface="Times New Roman" panose="02020603050405020304" pitchFamily="18" charset="0"/>
            </a:rPr>
            <a:t>Việc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sử</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dụng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các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tài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liệu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trong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sách</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giáo</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khoa</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quen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thuộc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cho</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ra</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các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câu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hỏi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trắc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nghiệm</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làm</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hạn</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chế</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việc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học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tập</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và</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kiểm</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tra</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trong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phạm</a:t>
          </a:r>
          <a:r>
            <a:rPr lang="en-US" sz="2200" dirty="0" smtClean="0">
              <a:solidFill>
                <a:schemeClr val="tx1"/>
              </a:solidFill>
              <a:latin typeface="Times New Roman" panose="02020603050405020304" pitchFamily="18" charset="0"/>
              <a:cs typeface="Times New Roman" panose="02020603050405020304" pitchFamily="18" charset="0"/>
            </a:rPr>
            <a:t> vi </a:t>
          </a:r>
          <a:r>
            <a:rPr lang="en-US" sz="2200" dirty="0" err="1" smtClean="0">
              <a:solidFill>
                <a:schemeClr val="tx1"/>
              </a:solidFill>
              <a:latin typeface="Times New Roman" panose="02020603050405020304" pitchFamily="18" charset="0"/>
              <a:cs typeface="Times New Roman" panose="02020603050405020304" pitchFamily="18" charset="0"/>
            </a:rPr>
            <a:t>nhớ</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lại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có</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nghĩa</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là</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học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thuộc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lòng</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các</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tài</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liệu</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của</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sách</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giáo</a:t>
          </a:r>
          <a:r>
            <a:rPr lang="en-US" sz="2200" dirty="0" smtClean="0">
              <a:solidFill>
                <a:schemeClr val="tx1"/>
              </a:solidFill>
              <a:latin typeface="Times New Roman" panose="02020603050405020304" pitchFamily="18" charset="0"/>
              <a:cs typeface="Times New Roman" panose="02020603050405020304" pitchFamily="18" charset="0"/>
            </a:rPr>
            <a:t> </a:t>
          </a:r>
          <a:r>
            <a:rPr lang="en-US" sz="2200" dirty="0" err="1" smtClean="0">
              <a:solidFill>
                <a:schemeClr val="tx1"/>
              </a:solidFill>
              <a:latin typeface="Times New Roman" panose="02020603050405020304" pitchFamily="18" charset="0"/>
              <a:cs typeface="Times New Roman" panose="02020603050405020304" pitchFamily="18" charset="0"/>
            </a:rPr>
            <a:t>khoa</a:t>
          </a:r>
          <a:r>
            <a:rPr lang="en-US" sz="2200" dirty="0" smtClean="0">
              <a:solidFill>
                <a:schemeClr val="tx1"/>
              </a:solidFill>
              <a:latin typeface="Times New Roman" panose="02020603050405020304" pitchFamily="18" charset="0"/>
              <a:cs typeface="Times New Roman" panose="02020603050405020304" pitchFamily="18" charset="0"/>
            </a:rPr>
            <a:t>)</a:t>
          </a:r>
          <a:r>
            <a:rPr lang="en-US" sz="2200" dirty="0" smtClean="0">
              <a:solidFill>
                <a:schemeClr val="tx1"/>
              </a:solidFill>
              <a:effectLst/>
              <a:latin typeface="Times New Roman" panose="02020603050405020304" pitchFamily="18" charset="0"/>
              <a:cs typeface="Times New Roman" panose="02020603050405020304" pitchFamily="18" charset="0"/>
            </a:rPr>
            <a:t>. </a:t>
          </a:r>
          <a:endParaRPr lang="en-US" sz="2200" dirty="0">
            <a:solidFill>
              <a:schemeClr val="tx1"/>
            </a:solidFill>
            <a:effectLst/>
            <a:latin typeface="Times New Roman" panose="02020603050405020304" pitchFamily="18" charset="0"/>
            <a:cs typeface="Times New Roman" panose="02020603050405020304" pitchFamily="18" charset="0"/>
          </a:endParaRPr>
        </a:p>
      </dgm:t>
    </dgm:pt>
    <dgm:pt modelId="{FD17AF2B-75C1-498E-99FD-365EBDDA4B5B}" type="parTrans" cxnId="{048C791E-AA16-4883-8A5F-6EE2C42AF84A}">
      <dgm:prSet/>
      <dgm:spPr/>
      <dgm:t>
        <a:bodyPr/>
        <a:lstStyle/>
        <a:p>
          <a:endParaRPr lang="en-US"/>
        </a:p>
      </dgm:t>
    </dgm:pt>
    <dgm:pt modelId="{009DAC3E-34C3-48E6-872D-9872E34F76C4}" type="sibTrans" cxnId="{048C791E-AA16-4883-8A5F-6EE2C42AF84A}">
      <dgm:prSet/>
      <dgm:spPr/>
      <dgm:t>
        <a:bodyPr/>
        <a:lstStyle/>
        <a:p>
          <a:endParaRPr lang="en-US"/>
        </a:p>
      </dgm:t>
    </dgm:pt>
    <dgm:pt modelId="{5261C00D-1276-4737-B03B-C377B4D80D66}" type="pres">
      <dgm:prSet presAssocID="{E9F7AA46-6651-4BDD-85FE-739000D7FFA4}" presName="Name0" presStyleCnt="0">
        <dgm:presLayoutVars>
          <dgm:chMax val="7"/>
          <dgm:dir/>
          <dgm:animLvl val="lvl"/>
          <dgm:resizeHandles val="exact"/>
        </dgm:presLayoutVars>
      </dgm:prSet>
      <dgm:spPr/>
      <dgm:t>
        <a:bodyPr/>
        <a:lstStyle/>
        <a:p>
          <a:endParaRPr lang="en-US"/>
        </a:p>
      </dgm:t>
    </dgm:pt>
    <dgm:pt modelId="{1EA32F9E-B8E2-4A21-9552-C39EC0305056}" type="pres">
      <dgm:prSet presAssocID="{A2AB6A4A-5E4D-4646-8834-7D351AFDD00F}" presName="circle1" presStyleLbl="node1" presStyleIdx="0" presStyleCnt="2"/>
      <dgm:spPr/>
    </dgm:pt>
    <dgm:pt modelId="{CFCA0CF9-AB7F-45F9-A3CA-DB81D8F53C45}" type="pres">
      <dgm:prSet presAssocID="{A2AB6A4A-5E4D-4646-8834-7D351AFDD00F}" presName="space" presStyleCnt="0"/>
      <dgm:spPr/>
    </dgm:pt>
    <dgm:pt modelId="{D7F692DA-EEE0-42C6-B200-118E19E5FAD3}" type="pres">
      <dgm:prSet presAssocID="{A2AB6A4A-5E4D-4646-8834-7D351AFDD00F}" presName="rect1" presStyleLbl="alignAcc1" presStyleIdx="0" presStyleCnt="2"/>
      <dgm:spPr/>
      <dgm:t>
        <a:bodyPr/>
        <a:lstStyle/>
        <a:p>
          <a:endParaRPr lang="en-US"/>
        </a:p>
      </dgm:t>
    </dgm:pt>
    <dgm:pt modelId="{3667424C-BC62-452C-AF6B-F1F3EAE103DD}" type="pres">
      <dgm:prSet presAssocID="{3CE9526C-1E76-4016-8043-7E863BBC6512}" presName="vertSpace2" presStyleLbl="node1" presStyleIdx="0" presStyleCnt="2"/>
      <dgm:spPr/>
    </dgm:pt>
    <dgm:pt modelId="{808DD9DD-B01A-461D-AEFA-7FD479959D06}" type="pres">
      <dgm:prSet presAssocID="{3CE9526C-1E76-4016-8043-7E863BBC6512}" presName="circle2" presStyleLbl="node1" presStyleIdx="1" presStyleCnt="2" custScaleY="115852"/>
      <dgm:spPr/>
    </dgm:pt>
    <dgm:pt modelId="{C91E31E0-5BFE-4674-8088-CE6D3ECD53A0}" type="pres">
      <dgm:prSet presAssocID="{3CE9526C-1E76-4016-8043-7E863BBC6512}" presName="rect2" presStyleLbl="alignAcc1" presStyleIdx="1" presStyleCnt="2" custScaleX="101185" custScaleY="125000"/>
      <dgm:spPr/>
      <dgm:t>
        <a:bodyPr/>
        <a:lstStyle/>
        <a:p>
          <a:endParaRPr lang="en-US"/>
        </a:p>
      </dgm:t>
    </dgm:pt>
    <dgm:pt modelId="{12207A63-FEC9-46AA-AF49-8DEBE8E083C9}" type="pres">
      <dgm:prSet presAssocID="{A2AB6A4A-5E4D-4646-8834-7D351AFDD00F}" presName="rect1ParTxNoCh" presStyleLbl="alignAcc1" presStyleIdx="1" presStyleCnt="2">
        <dgm:presLayoutVars>
          <dgm:chMax val="1"/>
          <dgm:bulletEnabled val="1"/>
        </dgm:presLayoutVars>
      </dgm:prSet>
      <dgm:spPr/>
      <dgm:t>
        <a:bodyPr/>
        <a:lstStyle/>
        <a:p>
          <a:endParaRPr lang="en-US"/>
        </a:p>
      </dgm:t>
    </dgm:pt>
    <dgm:pt modelId="{03AE0EEA-1F6E-466A-96E4-8E2BCDA908A7}" type="pres">
      <dgm:prSet presAssocID="{3CE9526C-1E76-4016-8043-7E863BBC6512}" presName="rect2ParTxNoCh" presStyleLbl="alignAcc1" presStyleIdx="1" presStyleCnt="2">
        <dgm:presLayoutVars>
          <dgm:chMax val="1"/>
          <dgm:bulletEnabled val="1"/>
        </dgm:presLayoutVars>
      </dgm:prSet>
      <dgm:spPr/>
      <dgm:t>
        <a:bodyPr/>
        <a:lstStyle/>
        <a:p>
          <a:endParaRPr lang="en-US"/>
        </a:p>
      </dgm:t>
    </dgm:pt>
  </dgm:ptLst>
  <dgm:cxnLst>
    <dgm:cxn modelId="{0D79FA16-9D1A-4EBE-8047-B968B8BFA8CC}" srcId="{E9F7AA46-6651-4BDD-85FE-739000D7FFA4}" destId="{A2AB6A4A-5E4D-4646-8834-7D351AFDD00F}" srcOrd="0" destOrd="0" parTransId="{62F27711-6D71-4225-A8CD-36D36829FB04}" sibTransId="{018B7BAC-0846-4299-8165-3675A267A280}"/>
    <dgm:cxn modelId="{5B53151E-D700-4AE6-A529-D0A18B768152}" type="presOf" srcId="{3CE9526C-1E76-4016-8043-7E863BBC6512}" destId="{C91E31E0-5BFE-4674-8088-CE6D3ECD53A0}" srcOrd="0" destOrd="0" presId="urn:microsoft.com/office/officeart/2005/8/layout/target3"/>
    <dgm:cxn modelId="{F2513680-EA8D-41DF-B3C1-15FCF29ABEEF}" type="presOf" srcId="{A2AB6A4A-5E4D-4646-8834-7D351AFDD00F}" destId="{D7F692DA-EEE0-42C6-B200-118E19E5FAD3}" srcOrd="0" destOrd="0" presId="urn:microsoft.com/office/officeart/2005/8/layout/target3"/>
    <dgm:cxn modelId="{F9E45137-41E4-4177-A3B3-2E4C07EE096E}" type="presOf" srcId="{3CE9526C-1E76-4016-8043-7E863BBC6512}" destId="{03AE0EEA-1F6E-466A-96E4-8E2BCDA908A7}" srcOrd="1" destOrd="0" presId="urn:microsoft.com/office/officeart/2005/8/layout/target3"/>
    <dgm:cxn modelId="{048C791E-AA16-4883-8A5F-6EE2C42AF84A}" srcId="{E9F7AA46-6651-4BDD-85FE-739000D7FFA4}" destId="{3CE9526C-1E76-4016-8043-7E863BBC6512}" srcOrd="1" destOrd="0" parTransId="{FD17AF2B-75C1-498E-99FD-365EBDDA4B5B}" sibTransId="{009DAC3E-34C3-48E6-872D-9872E34F76C4}"/>
    <dgm:cxn modelId="{2B9D1D73-E364-4D76-9ED1-96C153448BE2}" type="presOf" srcId="{E9F7AA46-6651-4BDD-85FE-739000D7FFA4}" destId="{5261C00D-1276-4737-B03B-C377B4D80D66}" srcOrd="0" destOrd="0" presId="urn:microsoft.com/office/officeart/2005/8/layout/target3"/>
    <dgm:cxn modelId="{51F8C363-6A5D-4F9C-A6AB-5FAAC2208C8A}" type="presOf" srcId="{A2AB6A4A-5E4D-4646-8834-7D351AFDD00F}" destId="{12207A63-FEC9-46AA-AF49-8DEBE8E083C9}" srcOrd="1" destOrd="0" presId="urn:microsoft.com/office/officeart/2005/8/layout/target3"/>
    <dgm:cxn modelId="{6FFD5EA7-8236-410D-AA1A-71CB5EA04677}" type="presParOf" srcId="{5261C00D-1276-4737-B03B-C377B4D80D66}" destId="{1EA32F9E-B8E2-4A21-9552-C39EC0305056}" srcOrd="0" destOrd="0" presId="urn:microsoft.com/office/officeart/2005/8/layout/target3"/>
    <dgm:cxn modelId="{53BDFB58-8CFA-4286-BE3A-3023340F5AC4}" type="presParOf" srcId="{5261C00D-1276-4737-B03B-C377B4D80D66}" destId="{CFCA0CF9-AB7F-45F9-A3CA-DB81D8F53C45}" srcOrd="1" destOrd="0" presId="urn:microsoft.com/office/officeart/2005/8/layout/target3"/>
    <dgm:cxn modelId="{B826FCF1-B157-46B9-8144-62134D5E06AE}" type="presParOf" srcId="{5261C00D-1276-4737-B03B-C377B4D80D66}" destId="{D7F692DA-EEE0-42C6-B200-118E19E5FAD3}" srcOrd="2" destOrd="0" presId="urn:microsoft.com/office/officeart/2005/8/layout/target3"/>
    <dgm:cxn modelId="{094E9E8D-EFFA-4203-A580-FCFFF6FB82C1}" type="presParOf" srcId="{5261C00D-1276-4737-B03B-C377B4D80D66}" destId="{3667424C-BC62-452C-AF6B-F1F3EAE103DD}" srcOrd="3" destOrd="0" presId="urn:microsoft.com/office/officeart/2005/8/layout/target3"/>
    <dgm:cxn modelId="{9BEFC815-6E55-4F77-AE76-3349A7C3DFDF}" type="presParOf" srcId="{5261C00D-1276-4737-B03B-C377B4D80D66}" destId="{808DD9DD-B01A-461D-AEFA-7FD479959D06}" srcOrd="4" destOrd="0" presId="urn:microsoft.com/office/officeart/2005/8/layout/target3"/>
    <dgm:cxn modelId="{34B070FF-9404-47AF-A7CF-E3E8A37DABE1}" type="presParOf" srcId="{5261C00D-1276-4737-B03B-C377B4D80D66}" destId="{C91E31E0-5BFE-4674-8088-CE6D3ECD53A0}" srcOrd="5" destOrd="0" presId="urn:microsoft.com/office/officeart/2005/8/layout/target3"/>
    <dgm:cxn modelId="{5768A676-1165-4649-99FA-F05E62373271}" type="presParOf" srcId="{5261C00D-1276-4737-B03B-C377B4D80D66}" destId="{12207A63-FEC9-46AA-AF49-8DEBE8E083C9}" srcOrd="6" destOrd="0" presId="urn:microsoft.com/office/officeart/2005/8/layout/target3"/>
    <dgm:cxn modelId="{39C412BC-E7FE-4A72-8882-6438D8CD6ABA}" type="presParOf" srcId="{5261C00D-1276-4737-B03B-C377B4D80D66}" destId="{03AE0EEA-1F6E-466A-96E4-8E2BCDA908A7}" srcOrd="7"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9F7AA46-6651-4BDD-85FE-739000D7FFA4}"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A2AB6A4A-5E4D-4646-8834-7D351AFDD00F}">
      <dgm:prSet custT="1"/>
      <dgm:spPr/>
      <dgm:t>
        <a:bodyPr/>
        <a:lstStyle/>
        <a:p>
          <a:pPr rtl="0"/>
          <a:r>
            <a:rPr lang="en-US" sz="2200" u="none" smtClean="0">
              <a:solidFill>
                <a:schemeClr val="tx1"/>
              </a:solidFill>
              <a:latin typeface="Times New Roman" panose="02020603050405020304" pitchFamily="18" charset="0"/>
              <a:cs typeface="Times New Roman" panose="02020603050405020304" pitchFamily="18" charset="0"/>
            </a:rPr>
            <a:t>8. Tránh việc sử dụng sự khôi hài</a:t>
          </a:r>
          <a:r>
            <a:rPr lang="pt-BR" sz="2200" u="none" smtClean="0">
              <a:solidFill>
                <a:schemeClr val="tx1"/>
              </a:solidFill>
              <a:latin typeface="Times New Roman" panose="02020603050405020304" pitchFamily="18" charset="0"/>
              <a:cs typeface="Times New Roman" panose="02020603050405020304" pitchFamily="18" charset="0"/>
            </a:rPr>
            <a:t>:</a:t>
          </a:r>
          <a:endParaRPr lang="en-US" sz="2200" u="none">
            <a:solidFill>
              <a:schemeClr val="tx1"/>
            </a:solidFill>
            <a:latin typeface="Times New Roman" panose="02020603050405020304" pitchFamily="18" charset="0"/>
            <a:cs typeface="Times New Roman" panose="02020603050405020304" pitchFamily="18" charset="0"/>
          </a:endParaRPr>
        </a:p>
      </dgm:t>
    </dgm:pt>
    <dgm:pt modelId="{62F27711-6D71-4225-A8CD-36D36829FB04}" type="parTrans" cxnId="{0D79FA16-9D1A-4EBE-8047-B968B8BFA8CC}">
      <dgm:prSet/>
      <dgm:spPr/>
      <dgm:t>
        <a:bodyPr/>
        <a:lstStyle/>
        <a:p>
          <a:endParaRPr lang="en-US"/>
        </a:p>
      </dgm:t>
    </dgm:pt>
    <dgm:pt modelId="{018B7BAC-0846-4299-8165-3675A267A280}" type="sibTrans" cxnId="{0D79FA16-9D1A-4EBE-8047-B968B8BFA8CC}">
      <dgm:prSet/>
      <dgm:spPr/>
      <dgm:t>
        <a:bodyPr/>
        <a:lstStyle/>
        <a:p>
          <a:endParaRPr lang="en-US"/>
        </a:p>
      </dgm:t>
    </dgm:pt>
    <dgm:pt modelId="{3CE9526C-1E76-4016-8043-7E863BBC6512}">
      <dgm:prSet custT="1"/>
      <dgm:spPr/>
      <dgm:t>
        <a:bodyPr/>
        <a:lstStyle/>
        <a:p>
          <a:pPr algn="just" rtl="0"/>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Các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câu</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trắc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nghiệm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có</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chứa</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sự</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khôi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hài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có</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thể</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làm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giảm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các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yếu</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tố</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nhiễu</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có</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sức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thuyết</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phục</a:t>
          </a:r>
          <a:r>
            <a:rPr lang="en-US" sz="2200" dirty="0" smtClean="0">
              <a:latin typeface="Times New Roman" panose="02020603050405020304" pitchFamily="18" charset="0"/>
              <a:cs typeface="Times New Roman" panose="02020603050405020304" pitchFamily="18" charset="0"/>
              <a:sym typeface="Wingdings" pitchFamily="2" charset="2"/>
            </a:rPr>
            <a:t> </a:t>
          </a:r>
          <a:r>
            <a:rPr lang="en-US" sz="2200" dirty="0" err="1" smtClean="0">
              <a:latin typeface="Times New Roman" panose="02020603050405020304" pitchFamily="18" charset="0"/>
              <a:cs typeface="Times New Roman" panose="02020603050405020304" pitchFamily="18" charset="0"/>
            </a:rPr>
            <a:t>làm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cho</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câu</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trắc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nghiệm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dễ</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hơn</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một</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cách</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giả</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tạo</a:t>
          </a:r>
          <a:r>
            <a:rPr lang="en-US" sz="2200" dirty="0" smtClean="0">
              <a:latin typeface="Times New Roman" panose="02020603050405020304" pitchFamily="18" charset="0"/>
              <a:cs typeface="Times New Roman" panose="02020603050405020304" pitchFamily="18" charset="0"/>
            </a:rPr>
            <a:t>.</a:t>
          </a:r>
        </a:p>
        <a:p>
          <a:pPr algn="just"/>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Sự</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khôi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hài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cũng</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có</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thể</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làm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cho</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sinh</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viên</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xem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bài</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trắc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nghiệm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kém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nghiêm</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túc</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hơn</a:t>
          </a:r>
          <a:r>
            <a:rPr lang="en-US" sz="2200" dirty="0" smtClean="0">
              <a:latin typeface="Times New Roman" panose="02020603050405020304" pitchFamily="18" charset="0"/>
              <a:cs typeface="Times New Roman" panose="02020603050405020304" pitchFamily="18" charset="0"/>
            </a:rPr>
            <a:t>.</a:t>
          </a:r>
          <a:endParaRPr lang="en-US" sz="2200" dirty="0">
            <a:solidFill>
              <a:schemeClr val="tx1"/>
            </a:solidFill>
            <a:effectLst/>
            <a:latin typeface="Times New Roman" panose="02020603050405020304" pitchFamily="18" charset="0"/>
            <a:cs typeface="Times New Roman" panose="02020603050405020304" pitchFamily="18" charset="0"/>
          </a:endParaRPr>
        </a:p>
      </dgm:t>
    </dgm:pt>
    <dgm:pt modelId="{FD17AF2B-75C1-498E-99FD-365EBDDA4B5B}" type="parTrans" cxnId="{048C791E-AA16-4883-8A5F-6EE2C42AF84A}">
      <dgm:prSet/>
      <dgm:spPr/>
      <dgm:t>
        <a:bodyPr/>
        <a:lstStyle/>
        <a:p>
          <a:endParaRPr lang="en-US"/>
        </a:p>
      </dgm:t>
    </dgm:pt>
    <dgm:pt modelId="{009DAC3E-34C3-48E6-872D-9872E34F76C4}" type="sibTrans" cxnId="{048C791E-AA16-4883-8A5F-6EE2C42AF84A}">
      <dgm:prSet/>
      <dgm:spPr/>
      <dgm:t>
        <a:bodyPr/>
        <a:lstStyle/>
        <a:p>
          <a:endParaRPr lang="en-US"/>
        </a:p>
      </dgm:t>
    </dgm:pt>
    <dgm:pt modelId="{5261C00D-1276-4737-B03B-C377B4D80D66}" type="pres">
      <dgm:prSet presAssocID="{E9F7AA46-6651-4BDD-85FE-739000D7FFA4}" presName="Name0" presStyleCnt="0">
        <dgm:presLayoutVars>
          <dgm:chMax val="7"/>
          <dgm:dir/>
          <dgm:animLvl val="lvl"/>
          <dgm:resizeHandles val="exact"/>
        </dgm:presLayoutVars>
      </dgm:prSet>
      <dgm:spPr/>
      <dgm:t>
        <a:bodyPr/>
        <a:lstStyle/>
        <a:p>
          <a:endParaRPr lang="en-US"/>
        </a:p>
      </dgm:t>
    </dgm:pt>
    <dgm:pt modelId="{1EA32F9E-B8E2-4A21-9552-C39EC0305056}" type="pres">
      <dgm:prSet presAssocID="{A2AB6A4A-5E4D-4646-8834-7D351AFDD00F}" presName="circle1" presStyleLbl="node1" presStyleIdx="0" presStyleCnt="2"/>
      <dgm:spPr/>
    </dgm:pt>
    <dgm:pt modelId="{CFCA0CF9-AB7F-45F9-A3CA-DB81D8F53C45}" type="pres">
      <dgm:prSet presAssocID="{A2AB6A4A-5E4D-4646-8834-7D351AFDD00F}" presName="space" presStyleCnt="0"/>
      <dgm:spPr/>
    </dgm:pt>
    <dgm:pt modelId="{D7F692DA-EEE0-42C6-B200-118E19E5FAD3}" type="pres">
      <dgm:prSet presAssocID="{A2AB6A4A-5E4D-4646-8834-7D351AFDD00F}" presName="rect1" presStyleLbl="alignAcc1" presStyleIdx="0" presStyleCnt="2"/>
      <dgm:spPr/>
      <dgm:t>
        <a:bodyPr/>
        <a:lstStyle/>
        <a:p>
          <a:endParaRPr lang="en-US"/>
        </a:p>
      </dgm:t>
    </dgm:pt>
    <dgm:pt modelId="{3667424C-BC62-452C-AF6B-F1F3EAE103DD}" type="pres">
      <dgm:prSet presAssocID="{3CE9526C-1E76-4016-8043-7E863BBC6512}" presName="vertSpace2" presStyleLbl="node1" presStyleIdx="0" presStyleCnt="2"/>
      <dgm:spPr/>
    </dgm:pt>
    <dgm:pt modelId="{808DD9DD-B01A-461D-AEFA-7FD479959D06}" type="pres">
      <dgm:prSet presAssocID="{3CE9526C-1E76-4016-8043-7E863BBC6512}" presName="circle2" presStyleLbl="node1" presStyleIdx="1" presStyleCnt="2" custScaleY="123125"/>
      <dgm:spPr/>
    </dgm:pt>
    <dgm:pt modelId="{C91E31E0-5BFE-4674-8088-CE6D3ECD53A0}" type="pres">
      <dgm:prSet presAssocID="{3CE9526C-1E76-4016-8043-7E863BBC6512}" presName="rect2" presStyleLbl="alignAcc1" presStyleIdx="1" presStyleCnt="2" custScaleX="101185" custScaleY="125000"/>
      <dgm:spPr/>
      <dgm:t>
        <a:bodyPr/>
        <a:lstStyle/>
        <a:p>
          <a:endParaRPr lang="en-US"/>
        </a:p>
      </dgm:t>
    </dgm:pt>
    <dgm:pt modelId="{12207A63-FEC9-46AA-AF49-8DEBE8E083C9}" type="pres">
      <dgm:prSet presAssocID="{A2AB6A4A-5E4D-4646-8834-7D351AFDD00F}" presName="rect1ParTxNoCh" presStyleLbl="alignAcc1" presStyleIdx="1" presStyleCnt="2">
        <dgm:presLayoutVars>
          <dgm:chMax val="1"/>
          <dgm:bulletEnabled val="1"/>
        </dgm:presLayoutVars>
      </dgm:prSet>
      <dgm:spPr/>
      <dgm:t>
        <a:bodyPr/>
        <a:lstStyle/>
        <a:p>
          <a:endParaRPr lang="en-US"/>
        </a:p>
      </dgm:t>
    </dgm:pt>
    <dgm:pt modelId="{03AE0EEA-1F6E-466A-96E4-8E2BCDA908A7}" type="pres">
      <dgm:prSet presAssocID="{3CE9526C-1E76-4016-8043-7E863BBC6512}" presName="rect2ParTxNoCh" presStyleLbl="alignAcc1" presStyleIdx="1" presStyleCnt="2">
        <dgm:presLayoutVars>
          <dgm:chMax val="1"/>
          <dgm:bulletEnabled val="1"/>
        </dgm:presLayoutVars>
      </dgm:prSet>
      <dgm:spPr/>
      <dgm:t>
        <a:bodyPr/>
        <a:lstStyle/>
        <a:p>
          <a:endParaRPr lang="en-US"/>
        </a:p>
      </dgm:t>
    </dgm:pt>
  </dgm:ptLst>
  <dgm:cxnLst>
    <dgm:cxn modelId="{6FE78433-BFEE-4880-B18B-E69E14DA0C7D}" type="presOf" srcId="{A2AB6A4A-5E4D-4646-8834-7D351AFDD00F}" destId="{D7F692DA-EEE0-42C6-B200-118E19E5FAD3}" srcOrd="0" destOrd="0" presId="urn:microsoft.com/office/officeart/2005/8/layout/target3"/>
    <dgm:cxn modelId="{0D79FA16-9D1A-4EBE-8047-B968B8BFA8CC}" srcId="{E9F7AA46-6651-4BDD-85FE-739000D7FFA4}" destId="{A2AB6A4A-5E4D-4646-8834-7D351AFDD00F}" srcOrd="0" destOrd="0" parTransId="{62F27711-6D71-4225-A8CD-36D36829FB04}" sibTransId="{018B7BAC-0846-4299-8165-3675A267A280}"/>
    <dgm:cxn modelId="{CE801FDB-C130-4E06-BFDF-52D40E86C743}" type="presOf" srcId="{A2AB6A4A-5E4D-4646-8834-7D351AFDD00F}" destId="{12207A63-FEC9-46AA-AF49-8DEBE8E083C9}" srcOrd="1" destOrd="0" presId="urn:microsoft.com/office/officeart/2005/8/layout/target3"/>
    <dgm:cxn modelId="{048C791E-AA16-4883-8A5F-6EE2C42AF84A}" srcId="{E9F7AA46-6651-4BDD-85FE-739000D7FFA4}" destId="{3CE9526C-1E76-4016-8043-7E863BBC6512}" srcOrd="1" destOrd="0" parTransId="{FD17AF2B-75C1-498E-99FD-365EBDDA4B5B}" sibTransId="{009DAC3E-34C3-48E6-872D-9872E34F76C4}"/>
    <dgm:cxn modelId="{E9B1B90F-81FD-44D9-AEB2-468527F411EE}" type="presOf" srcId="{3CE9526C-1E76-4016-8043-7E863BBC6512}" destId="{03AE0EEA-1F6E-466A-96E4-8E2BCDA908A7}" srcOrd="1" destOrd="0" presId="urn:microsoft.com/office/officeart/2005/8/layout/target3"/>
    <dgm:cxn modelId="{AB5461DC-2532-4977-819C-DA8D318E4AFC}" type="presOf" srcId="{E9F7AA46-6651-4BDD-85FE-739000D7FFA4}" destId="{5261C00D-1276-4737-B03B-C377B4D80D66}" srcOrd="0" destOrd="0" presId="urn:microsoft.com/office/officeart/2005/8/layout/target3"/>
    <dgm:cxn modelId="{135AA165-DBD7-4B06-BA8B-816B488DB334}" type="presOf" srcId="{3CE9526C-1E76-4016-8043-7E863BBC6512}" destId="{C91E31E0-5BFE-4674-8088-CE6D3ECD53A0}" srcOrd="0" destOrd="0" presId="urn:microsoft.com/office/officeart/2005/8/layout/target3"/>
    <dgm:cxn modelId="{278F313D-C241-4D9F-9D3E-355D054819AF}" type="presParOf" srcId="{5261C00D-1276-4737-B03B-C377B4D80D66}" destId="{1EA32F9E-B8E2-4A21-9552-C39EC0305056}" srcOrd="0" destOrd="0" presId="urn:microsoft.com/office/officeart/2005/8/layout/target3"/>
    <dgm:cxn modelId="{CC0279B2-A73D-481F-A9D2-52866482799B}" type="presParOf" srcId="{5261C00D-1276-4737-B03B-C377B4D80D66}" destId="{CFCA0CF9-AB7F-45F9-A3CA-DB81D8F53C45}" srcOrd="1" destOrd="0" presId="urn:microsoft.com/office/officeart/2005/8/layout/target3"/>
    <dgm:cxn modelId="{E47A575E-7634-4A0F-A24B-BB72C1613465}" type="presParOf" srcId="{5261C00D-1276-4737-B03B-C377B4D80D66}" destId="{D7F692DA-EEE0-42C6-B200-118E19E5FAD3}" srcOrd="2" destOrd="0" presId="urn:microsoft.com/office/officeart/2005/8/layout/target3"/>
    <dgm:cxn modelId="{F64A8291-5D96-4CE4-A77D-B86C530815A3}" type="presParOf" srcId="{5261C00D-1276-4737-B03B-C377B4D80D66}" destId="{3667424C-BC62-452C-AF6B-F1F3EAE103DD}" srcOrd="3" destOrd="0" presId="urn:microsoft.com/office/officeart/2005/8/layout/target3"/>
    <dgm:cxn modelId="{5166C9BA-3AD4-4F7E-AD4B-A6E06D54B148}" type="presParOf" srcId="{5261C00D-1276-4737-B03B-C377B4D80D66}" destId="{808DD9DD-B01A-461D-AEFA-7FD479959D06}" srcOrd="4" destOrd="0" presId="urn:microsoft.com/office/officeart/2005/8/layout/target3"/>
    <dgm:cxn modelId="{13111D5E-7DB5-4B28-92C0-D65F1EF4267D}" type="presParOf" srcId="{5261C00D-1276-4737-B03B-C377B4D80D66}" destId="{C91E31E0-5BFE-4674-8088-CE6D3ECD53A0}" srcOrd="5" destOrd="0" presId="urn:microsoft.com/office/officeart/2005/8/layout/target3"/>
    <dgm:cxn modelId="{4FC67C2C-3605-4349-BE7E-92E8A9EB5C3C}" type="presParOf" srcId="{5261C00D-1276-4737-B03B-C377B4D80D66}" destId="{12207A63-FEC9-46AA-AF49-8DEBE8E083C9}" srcOrd="6" destOrd="0" presId="urn:microsoft.com/office/officeart/2005/8/layout/target3"/>
    <dgm:cxn modelId="{8203B0C2-30BA-48C4-A519-851C0FE4411A}" type="presParOf" srcId="{5261C00D-1276-4737-B03B-C377B4D80D66}" destId="{03AE0EEA-1F6E-466A-96E4-8E2BCDA908A7}" srcOrd="7"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9EC453-944C-45F3-8D1B-941437CEB83C}" type="datetimeFigureOut">
              <a:rPr lang="en-US" smtClean="0"/>
              <a:pPr/>
              <a:t>12/22/2016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6C0B8A-27BA-4C02-9E27-62B6376EC7E7}" type="slidenum">
              <a:rPr lang="en-US" smtClean="0"/>
              <a:pPr/>
              <a:t>‹#›</a:t>
            </a:fld>
            <a:endParaRPr lang="en-US"/>
          </a:p>
        </p:txBody>
      </p:sp>
    </p:spTree>
    <p:extLst>
      <p:ext uri="{BB962C8B-B14F-4D97-AF65-F5344CB8AC3E}">
        <p14:creationId xmlns:p14="http://schemas.microsoft.com/office/powerpoint/2010/main" xmlns="" val="31643588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9EC453-944C-45F3-8D1B-941437CEB83C}" type="datetimeFigureOut">
              <a:rPr lang="en-US" smtClean="0"/>
              <a:pPr/>
              <a:t>12/22/2016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6C0B8A-27BA-4C02-9E27-62B6376EC7E7}" type="slidenum">
              <a:rPr lang="en-US" smtClean="0"/>
              <a:pPr/>
              <a:t>‹#›</a:t>
            </a:fld>
            <a:endParaRPr lang="en-US"/>
          </a:p>
        </p:txBody>
      </p:sp>
    </p:spTree>
    <p:extLst>
      <p:ext uri="{BB962C8B-B14F-4D97-AF65-F5344CB8AC3E}">
        <p14:creationId xmlns:p14="http://schemas.microsoft.com/office/powerpoint/2010/main" xmlns="" val="3003262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9EC453-944C-45F3-8D1B-941437CEB83C}" type="datetimeFigureOut">
              <a:rPr lang="en-US" smtClean="0"/>
              <a:pPr/>
              <a:t>12/22/2016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6C0B8A-27BA-4C02-9E27-62B6376EC7E7}" type="slidenum">
              <a:rPr lang="en-US" smtClean="0"/>
              <a:pPr/>
              <a:t>‹#›</a:t>
            </a:fld>
            <a:endParaRPr lang="en-US"/>
          </a:p>
        </p:txBody>
      </p:sp>
    </p:spTree>
    <p:extLst>
      <p:ext uri="{BB962C8B-B14F-4D97-AF65-F5344CB8AC3E}">
        <p14:creationId xmlns:p14="http://schemas.microsoft.com/office/powerpoint/2010/main" xmlns="" val="847903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91973"/>
            <a:ext cx="10515600" cy="695579"/>
          </a:xfrm>
        </p:spPr>
        <p:txBody>
          <a:bodyPr>
            <a:normAutofit/>
          </a:bodyPr>
          <a:lstStyle>
            <a:lvl1pPr>
              <a:defRPr sz="3600">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194816"/>
            <a:ext cx="10515600" cy="4982147"/>
          </a:xfrm>
        </p:spPr>
        <p:txBody>
          <a:bodyPr>
            <a:normAutofit/>
          </a:bodyPr>
          <a:lstStyle>
            <a:lvl1pPr>
              <a:defRPr sz="28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800">
                <a:latin typeface="Arial" panose="020B0604020202020204" pitchFamily="34" charset="0"/>
                <a:cs typeface="Arial" panose="020B0604020202020204" pitchFamily="34" charset="0"/>
              </a:defRPr>
            </a:lvl3pPr>
            <a:lvl4pPr>
              <a:defRPr sz="2800">
                <a:latin typeface="Arial" panose="020B0604020202020204" pitchFamily="34" charset="0"/>
                <a:cs typeface="Arial" panose="020B0604020202020204" pitchFamily="34" charset="0"/>
              </a:defRPr>
            </a:lvl4pPr>
            <a:lvl5pPr>
              <a:defRPr sz="2800">
                <a:latin typeface="Arial" panose="020B0604020202020204" pitchFamily="34" charset="0"/>
                <a:cs typeface="Arial" panose="020B0604020202020204" pitchFamily="34"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659EC453-944C-45F3-8D1B-941437CEB83C}" type="datetimeFigureOut">
              <a:rPr lang="en-US" smtClean="0"/>
              <a:pPr/>
              <a:t>12/22/2016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6C0B8A-27BA-4C02-9E27-62B6376EC7E7}" type="slidenum">
              <a:rPr lang="en-US" smtClean="0"/>
              <a:pPr/>
              <a:t>‹#›</a:t>
            </a:fld>
            <a:endParaRPr lang="en-US"/>
          </a:p>
        </p:txBody>
      </p:sp>
    </p:spTree>
    <p:extLst>
      <p:ext uri="{BB962C8B-B14F-4D97-AF65-F5344CB8AC3E}">
        <p14:creationId xmlns:p14="http://schemas.microsoft.com/office/powerpoint/2010/main" xmlns="" val="67150143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4400">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Edit Master text styles</a:t>
            </a:r>
          </a:p>
        </p:txBody>
      </p:sp>
      <p:sp>
        <p:nvSpPr>
          <p:cNvPr id="4" name="Date Placeholder 3"/>
          <p:cNvSpPr>
            <a:spLocks noGrp="1"/>
          </p:cNvSpPr>
          <p:nvPr>
            <p:ph type="dt" sz="half" idx="10"/>
          </p:nvPr>
        </p:nvSpPr>
        <p:spPr/>
        <p:txBody>
          <a:bodyPr/>
          <a:lstStyle/>
          <a:p>
            <a:fld id="{659EC453-944C-45F3-8D1B-941437CEB83C}" type="datetimeFigureOut">
              <a:rPr lang="en-US" smtClean="0"/>
              <a:pPr/>
              <a:t>12/22/2016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6C0B8A-27BA-4C02-9E27-62B6376EC7E7}" type="slidenum">
              <a:rPr lang="en-US" smtClean="0"/>
              <a:pPr/>
              <a:t>‹#›</a:t>
            </a:fld>
            <a:endParaRPr lang="en-US"/>
          </a:p>
        </p:txBody>
      </p:sp>
    </p:spTree>
    <p:extLst>
      <p:ext uri="{BB962C8B-B14F-4D97-AF65-F5344CB8AC3E}">
        <p14:creationId xmlns:p14="http://schemas.microsoft.com/office/powerpoint/2010/main" xmlns="" val="248926364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59EC453-944C-45F3-8D1B-941437CEB83C}" type="datetimeFigureOut">
              <a:rPr lang="en-US" smtClean="0"/>
              <a:pPr/>
              <a:t>12/22/2016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6C0B8A-27BA-4C02-9E27-62B6376EC7E7}" type="slidenum">
              <a:rPr lang="en-US" smtClean="0"/>
              <a:pPr/>
              <a:t>‹#›</a:t>
            </a:fld>
            <a:endParaRPr lang="en-US"/>
          </a:p>
        </p:txBody>
      </p:sp>
    </p:spTree>
    <p:extLst>
      <p:ext uri="{BB962C8B-B14F-4D97-AF65-F5344CB8AC3E}">
        <p14:creationId xmlns:p14="http://schemas.microsoft.com/office/powerpoint/2010/main" xmlns="" val="448165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59EC453-944C-45F3-8D1B-941437CEB83C}" type="datetimeFigureOut">
              <a:rPr lang="en-US" smtClean="0"/>
              <a:pPr/>
              <a:t>12/22/2016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6C0B8A-27BA-4C02-9E27-62B6376EC7E7}" type="slidenum">
              <a:rPr lang="en-US" smtClean="0"/>
              <a:pPr/>
              <a:t>‹#›</a:t>
            </a:fld>
            <a:endParaRPr lang="en-US"/>
          </a:p>
        </p:txBody>
      </p:sp>
    </p:spTree>
    <p:extLst>
      <p:ext uri="{BB962C8B-B14F-4D97-AF65-F5344CB8AC3E}">
        <p14:creationId xmlns:p14="http://schemas.microsoft.com/office/powerpoint/2010/main" xmlns="" val="41361232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9EC453-944C-45F3-8D1B-941437CEB83C}" type="datetimeFigureOut">
              <a:rPr lang="en-US" smtClean="0"/>
              <a:pPr/>
              <a:t>12/22/2016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6C0B8A-27BA-4C02-9E27-62B6376EC7E7}" type="slidenum">
              <a:rPr lang="en-US" smtClean="0"/>
              <a:pPr/>
              <a:t>‹#›</a:t>
            </a:fld>
            <a:endParaRPr lang="en-US"/>
          </a:p>
        </p:txBody>
      </p:sp>
    </p:spTree>
    <p:extLst>
      <p:ext uri="{BB962C8B-B14F-4D97-AF65-F5344CB8AC3E}">
        <p14:creationId xmlns:p14="http://schemas.microsoft.com/office/powerpoint/2010/main" xmlns="" val="4003341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9EC453-944C-45F3-8D1B-941437CEB83C}" type="datetimeFigureOut">
              <a:rPr lang="en-US" smtClean="0"/>
              <a:pPr/>
              <a:t>12/22/2016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A6C0B8A-27BA-4C02-9E27-62B6376EC7E7}" type="slidenum">
              <a:rPr lang="en-US" smtClean="0"/>
              <a:pPr/>
              <a:t>‹#›</a:t>
            </a:fld>
            <a:endParaRPr lang="en-US"/>
          </a:p>
        </p:txBody>
      </p:sp>
    </p:spTree>
    <p:extLst>
      <p:ext uri="{BB962C8B-B14F-4D97-AF65-F5344CB8AC3E}">
        <p14:creationId xmlns:p14="http://schemas.microsoft.com/office/powerpoint/2010/main" xmlns="" val="1448862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59EC453-944C-45F3-8D1B-941437CEB83C}" type="datetimeFigureOut">
              <a:rPr lang="en-US" smtClean="0"/>
              <a:pPr/>
              <a:t>12/22/2016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6C0B8A-27BA-4C02-9E27-62B6376EC7E7}" type="slidenum">
              <a:rPr lang="en-US" smtClean="0"/>
              <a:pPr/>
              <a:t>‹#›</a:t>
            </a:fld>
            <a:endParaRPr lang="en-US"/>
          </a:p>
        </p:txBody>
      </p:sp>
    </p:spTree>
    <p:extLst>
      <p:ext uri="{BB962C8B-B14F-4D97-AF65-F5344CB8AC3E}">
        <p14:creationId xmlns:p14="http://schemas.microsoft.com/office/powerpoint/2010/main" xmlns="" val="437631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59EC453-944C-45F3-8D1B-941437CEB83C}" type="datetimeFigureOut">
              <a:rPr lang="en-US" smtClean="0"/>
              <a:pPr/>
              <a:t>12/22/2016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6C0B8A-27BA-4C02-9E27-62B6376EC7E7}" type="slidenum">
              <a:rPr lang="en-US" smtClean="0"/>
              <a:pPr/>
              <a:t>‹#›</a:t>
            </a:fld>
            <a:endParaRPr lang="en-US"/>
          </a:p>
        </p:txBody>
      </p:sp>
    </p:spTree>
    <p:extLst>
      <p:ext uri="{BB962C8B-B14F-4D97-AF65-F5344CB8AC3E}">
        <p14:creationId xmlns:p14="http://schemas.microsoft.com/office/powerpoint/2010/main" xmlns="" val="2265242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9EC453-944C-45F3-8D1B-941437CEB83C}" type="datetimeFigureOut">
              <a:rPr lang="en-US" smtClean="0"/>
              <a:pPr/>
              <a:t>12/22/2016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6C0B8A-27BA-4C02-9E27-62B6376EC7E7}" type="slidenum">
              <a:rPr lang="en-US" smtClean="0"/>
              <a:pPr/>
              <a:t>‹#›</a:t>
            </a:fld>
            <a:endParaRPr lang="en-US"/>
          </a:p>
        </p:txBody>
      </p:sp>
    </p:spTree>
    <p:extLst>
      <p:ext uri="{BB962C8B-B14F-4D97-AF65-F5344CB8AC3E}">
        <p14:creationId xmlns:p14="http://schemas.microsoft.com/office/powerpoint/2010/main" xmlns="" val="2254483753"/>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ctr"/>
            <a:r>
              <a:rPr lang="en-US" dirty="0" err="1" smtClean="0"/>
              <a:t>HƯỚNG</a:t>
            </a:r>
            <a:r>
              <a:rPr lang="en-US" dirty="0" smtClean="0"/>
              <a:t> </a:t>
            </a:r>
            <a:r>
              <a:rPr lang="en-US" dirty="0" err="1" smtClean="0"/>
              <a:t>DẪN</a:t>
            </a:r>
            <a:r>
              <a:rPr lang="en-US" dirty="0" smtClean="0"/>
              <a:t/>
            </a:r>
            <a:br>
              <a:rPr lang="en-US" dirty="0" smtClean="0"/>
            </a:br>
            <a:r>
              <a:rPr lang="en-US" dirty="0" err="1" smtClean="0"/>
              <a:t>BIÊN</a:t>
            </a:r>
            <a:r>
              <a:rPr lang="en-US" dirty="0" smtClean="0"/>
              <a:t> </a:t>
            </a:r>
            <a:r>
              <a:rPr lang="en-US" dirty="0" err="1" smtClean="0"/>
              <a:t>SOẠN</a:t>
            </a:r>
            <a:r>
              <a:rPr lang="en-US" dirty="0" smtClean="0"/>
              <a:t> </a:t>
            </a:r>
            <a:r>
              <a:rPr lang="en-US" dirty="0" err="1" smtClean="0"/>
              <a:t>ĐỀ</a:t>
            </a:r>
            <a:r>
              <a:rPr lang="en-US" dirty="0" smtClean="0"/>
              <a:t> </a:t>
            </a:r>
            <a:r>
              <a:rPr lang="en-US" dirty="0" err="1" smtClean="0"/>
              <a:t>KIỂM</a:t>
            </a:r>
            <a:r>
              <a:rPr lang="en-US" dirty="0" smtClean="0"/>
              <a:t> </a:t>
            </a:r>
            <a:r>
              <a:rPr lang="en-US" dirty="0" err="1" smtClean="0"/>
              <a:t>TRA</a:t>
            </a:r>
            <a:endParaRPr lang="en-US" dirty="0"/>
          </a:p>
        </p:txBody>
      </p:sp>
      <p:sp>
        <p:nvSpPr>
          <p:cNvPr id="3" name="Subtitle 2"/>
          <p:cNvSpPr>
            <a:spLocks noGrp="1"/>
          </p:cNvSpPr>
          <p:nvPr>
            <p:ph type="subTitle" idx="1"/>
          </p:nvPr>
        </p:nvSpPr>
        <p:spPr/>
        <p:txBody>
          <a:bodyPr/>
          <a:lstStyle/>
          <a:p>
            <a:pPr algn="ctr"/>
            <a:r>
              <a:rPr lang="en-US" dirty="0" err="1" smtClean="0"/>
              <a:t>Vụ</a:t>
            </a:r>
            <a:r>
              <a:rPr lang="en-US" dirty="0" smtClean="0"/>
              <a:t> </a:t>
            </a:r>
            <a:r>
              <a:rPr lang="en-US" dirty="0" err="1" smtClean="0"/>
              <a:t>Giáo</a:t>
            </a:r>
            <a:r>
              <a:rPr lang="en-US" dirty="0" smtClean="0"/>
              <a:t> </a:t>
            </a:r>
            <a:r>
              <a:rPr lang="en-US" dirty="0" err="1" smtClean="0"/>
              <a:t>dục</a:t>
            </a:r>
            <a:r>
              <a:rPr lang="en-US" dirty="0" smtClean="0"/>
              <a:t> </a:t>
            </a:r>
            <a:r>
              <a:rPr lang="en-US" dirty="0" err="1" smtClean="0"/>
              <a:t>Trung</a:t>
            </a:r>
            <a:r>
              <a:rPr lang="en-US" dirty="0" smtClean="0"/>
              <a:t> </a:t>
            </a:r>
            <a:r>
              <a:rPr lang="en-US" dirty="0" err="1" smtClean="0"/>
              <a:t>học</a:t>
            </a:r>
            <a:endParaRPr lang="en-US" dirty="0"/>
          </a:p>
        </p:txBody>
      </p:sp>
    </p:spTree>
    <p:extLst>
      <p:ext uri="{BB962C8B-B14F-4D97-AF65-F5344CB8AC3E}">
        <p14:creationId xmlns:p14="http://schemas.microsoft.com/office/powerpoint/2010/main" xmlns="" val="18697238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2626187"/>
            <a:ext cx="10515600" cy="1325563"/>
          </a:xfrm>
        </p:spPr>
        <p:txBody>
          <a:bodyPr/>
          <a:lstStyle/>
          <a:p>
            <a:pPr algn="ctr"/>
            <a:r>
              <a:rPr lang="en-US" dirty="0" smtClean="0"/>
              <a:t>KĨ THUẬT BIÊN SOẠN CÂU HỎI</a:t>
            </a:r>
            <a:br>
              <a:rPr lang="en-US" dirty="0" smtClean="0"/>
            </a:br>
            <a:r>
              <a:rPr lang="en-US" dirty="0" smtClean="0"/>
              <a:t>TRẮC NGHIỆM KHÁCH QUAN</a:t>
            </a:r>
            <a:endParaRPr lang="en-US" dirty="0"/>
          </a:p>
        </p:txBody>
      </p:sp>
    </p:spTree>
    <p:extLst>
      <p:ext uri="{BB962C8B-B14F-4D97-AF65-F5344CB8AC3E}">
        <p14:creationId xmlns:p14="http://schemas.microsoft.com/office/powerpoint/2010/main" xmlns="" val="14735385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b="1" dirty="0" smtClean="0"/>
              <a:t>1. </a:t>
            </a:r>
            <a:r>
              <a:rPr lang="en-US" b="1" dirty="0" err="1" smtClean="0"/>
              <a:t>Mô</a:t>
            </a:r>
            <a:r>
              <a:rPr lang="en-US" b="1" dirty="0" smtClean="0"/>
              <a:t> </a:t>
            </a:r>
            <a:r>
              <a:rPr lang="en-US" b="1" dirty="0" err="1" smtClean="0"/>
              <a:t>tả</a:t>
            </a:r>
            <a:r>
              <a:rPr lang="en-US" b="1" dirty="0" smtClean="0"/>
              <a:t> 4 </a:t>
            </a:r>
            <a:r>
              <a:rPr lang="en-US" b="1" dirty="0" err="1" smtClean="0"/>
              <a:t>mức</a:t>
            </a:r>
            <a:r>
              <a:rPr lang="en-US" b="1" dirty="0" smtClean="0"/>
              <a:t> </a:t>
            </a:r>
            <a:r>
              <a:rPr lang="en-US" b="1" dirty="0" err="1" smtClean="0"/>
              <a:t>độ</a:t>
            </a:r>
            <a:r>
              <a:rPr lang="en-US" b="1" dirty="0" smtClean="0"/>
              <a:t> </a:t>
            </a:r>
            <a:r>
              <a:rPr lang="en-US" b="1" dirty="0" err="1" smtClean="0"/>
              <a:t>yêu</a:t>
            </a:r>
            <a:r>
              <a:rPr lang="en-US" b="1" dirty="0" smtClean="0"/>
              <a:t> </a:t>
            </a:r>
            <a:r>
              <a:rPr lang="en-US" b="1" dirty="0" err="1" smtClean="0"/>
              <a:t>cầu</a:t>
            </a:r>
            <a:r>
              <a:rPr lang="en-US" b="1" dirty="0" smtClean="0"/>
              <a:t> </a:t>
            </a:r>
            <a:r>
              <a:rPr lang="en-US" b="1" dirty="0" err="1" smtClean="0"/>
              <a:t>của</a:t>
            </a:r>
            <a:r>
              <a:rPr lang="en-US" b="1" dirty="0" smtClean="0"/>
              <a:t> </a:t>
            </a:r>
            <a:r>
              <a:rPr lang="en-US" b="1" dirty="0" err="1" smtClean="0"/>
              <a:t>câu</a:t>
            </a:r>
            <a:r>
              <a:rPr lang="en-US" b="1" dirty="0" smtClean="0"/>
              <a:t> </a:t>
            </a:r>
            <a:r>
              <a:rPr lang="en-US" b="1" dirty="0" err="1" smtClean="0"/>
              <a:t>hỏi</a:t>
            </a:r>
            <a:r>
              <a:rPr lang="en-US" b="1" dirty="0" smtClean="0"/>
              <a:t> (CV4325)</a:t>
            </a:r>
            <a:endParaRPr lang="en-US" b="1" dirty="0"/>
          </a:p>
        </p:txBody>
      </p:sp>
      <p:sp>
        <p:nvSpPr>
          <p:cNvPr id="4" name="Content Placeholder 3"/>
          <p:cNvSpPr>
            <a:spLocks noGrp="1"/>
          </p:cNvSpPr>
          <p:nvPr>
            <p:ph idx="1"/>
          </p:nvPr>
        </p:nvSpPr>
        <p:spPr>
          <a:xfrm>
            <a:off x="838200" y="1278497"/>
            <a:ext cx="10899371" cy="5579503"/>
          </a:xfrm>
        </p:spPr>
        <p:txBody>
          <a:bodyPr>
            <a:normAutofit lnSpcReduction="10000"/>
          </a:bodyPr>
          <a:lstStyle/>
          <a:p>
            <a:pPr marL="0" indent="0" algn="just">
              <a:buNone/>
            </a:pPr>
            <a:r>
              <a:rPr lang="en-US" b="1" dirty="0"/>
              <a:t>1.</a:t>
            </a:r>
            <a:r>
              <a:rPr lang="vi-VN" b="1" dirty="0"/>
              <a:t> Nhận biết:</a:t>
            </a:r>
            <a:r>
              <a:rPr lang="vi-VN" dirty="0"/>
              <a:t> </a:t>
            </a:r>
            <a:r>
              <a:rPr lang="vi-VN" i="1" dirty="0"/>
              <a:t>nhắc lại</a:t>
            </a:r>
            <a:r>
              <a:rPr lang="vi-VN" dirty="0"/>
              <a:t> hoặc </a:t>
            </a:r>
            <a:r>
              <a:rPr lang="vi-VN" i="1" dirty="0"/>
              <a:t>mô tả</a:t>
            </a:r>
            <a:r>
              <a:rPr lang="vi-VN" dirty="0"/>
              <a:t> đúng kiến thức, kĩ năng đã học;</a:t>
            </a:r>
            <a:endParaRPr lang="en-US" dirty="0"/>
          </a:p>
          <a:p>
            <a:pPr marL="0" indent="0" algn="just">
              <a:buNone/>
            </a:pPr>
            <a:r>
              <a:rPr lang="en-US" b="1" dirty="0"/>
              <a:t>2. </a:t>
            </a:r>
            <a:r>
              <a:rPr lang="vi-VN" b="1" dirty="0"/>
              <a:t>Thông hiểu:</a:t>
            </a:r>
            <a:r>
              <a:rPr lang="vi-VN" dirty="0"/>
              <a:t> </a:t>
            </a:r>
            <a:r>
              <a:rPr lang="vi-VN" i="1" dirty="0"/>
              <a:t>diễn đạt</a:t>
            </a:r>
            <a:r>
              <a:rPr lang="vi-VN" b="1" dirty="0"/>
              <a:t> </a:t>
            </a:r>
            <a:r>
              <a:rPr lang="vi-VN" dirty="0"/>
              <a:t>đúng kiến thức hoặc mô tả đúng kĩ năng đã học bằng</a:t>
            </a:r>
            <a:r>
              <a:rPr lang="vi-VN" b="1" dirty="0"/>
              <a:t> </a:t>
            </a:r>
            <a:r>
              <a:rPr lang="vi-VN" dirty="0"/>
              <a:t>ngôn ngữ </a:t>
            </a:r>
            <a:r>
              <a:rPr lang="vi-VN" i="1" dirty="0"/>
              <a:t>theo cách của riêng mình</a:t>
            </a:r>
            <a:r>
              <a:rPr lang="vi-VN" dirty="0"/>
              <a:t>, có thể thêm các hoạt động </a:t>
            </a:r>
            <a:r>
              <a:rPr lang="vi-VN" i="1" dirty="0"/>
              <a:t>phân tích, giải thích, so sánh, áp dụng trực tiếp</a:t>
            </a:r>
            <a:r>
              <a:rPr lang="vi-VN" dirty="0"/>
              <a:t> (làm theo mẫu) kiến thức, kĩ năng đã biết để giải quyết các tình huống, vấn đề trong học tập;</a:t>
            </a:r>
            <a:endParaRPr lang="en-US" dirty="0"/>
          </a:p>
          <a:p>
            <a:pPr marL="0" indent="0" algn="just">
              <a:buNone/>
            </a:pPr>
            <a:r>
              <a:rPr lang="en-US" b="1" dirty="0"/>
              <a:t>3. </a:t>
            </a:r>
            <a:r>
              <a:rPr lang="vi-VN" b="1" dirty="0"/>
              <a:t>Vận dụng:</a:t>
            </a:r>
            <a:r>
              <a:rPr lang="vi-VN" dirty="0"/>
              <a:t> </a:t>
            </a:r>
            <a:r>
              <a:rPr lang="vi-VN" i="1" dirty="0"/>
              <a:t>kết nối và sắp xếp</a:t>
            </a:r>
            <a:r>
              <a:rPr lang="vi-VN" dirty="0"/>
              <a:t> lại các kiến thức, kĩ năng đã học để giải quyết thành công tình huống, vấn đề </a:t>
            </a:r>
            <a:r>
              <a:rPr lang="vi-VN" i="1" dirty="0"/>
              <a:t>tương tự</a:t>
            </a:r>
            <a:r>
              <a:rPr lang="vi-VN" dirty="0"/>
              <a:t> tình huống, vấn đề đã học;</a:t>
            </a:r>
            <a:endParaRPr lang="en-US" dirty="0"/>
          </a:p>
          <a:p>
            <a:pPr marL="0" indent="0" algn="just">
              <a:buNone/>
            </a:pPr>
            <a:r>
              <a:rPr lang="en-US" b="1" dirty="0"/>
              <a:t>4.</a:t>
            </a:r>
            <a:r>
              <a:rPr lang="vi-VN" b="1" dirty="0"/>
              <a:t> Vận dụng cao:</a:t>
            </a:r>
            <a:r>
              <a:rPr lang="vi-VN" dirty="0"/>
              <a:t> vận dụng được các kiến thức, kĩ năng để </a:t>
            </a:r>
            <a:r>
              <a:rPr lang="vi-VN" i="1" dirty="0"/>
              <a:t>giải quyết các tình huống, vấn đề mới</a:t>
            </a:r>
            <a:r>
              <a:rPr lang="vi-VN" dirty="0"/>
              <a:t>, không giống với những tình huống, vấn đề đã được hướng dẫn; đưa ra những phản hồi hợp lí trước một tình huống, vấn đề mới trong học tập hoặc trong cuộc sống</a:t>
            </a:r>
            <a:r>
              <a:rPr lang="vi-VN" dirty="0" smtClean="0"/>
              <a:t>.</a:t>
            </a:r>
            <a:endParaRPr lang="en-US" dirty="0"/>
          </a:p>
        </p:txBody>
      </p:sp>
    </p:spTree>
    <p:extLst>
      <p:ext uri="{BB962C8B-B14F-4D97-AF65-F5344CB8AC3E}">
        <p14:creationId xmlns:p14="http://schemas.microsoft.com/office/powerpoint/2010/main" xmlns="" val="18175023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2. </a:t>
            </a:r>
            <a:r>
              <a:rPr lang="en-US" b="1" dirty="0" err="1" smtClean="0"/>
              <a:t>Yêu</a:t>
            </a:r>
            <a:r>
              <a:rPr lang="en-US" b="1" dirty="0" smtClean="0"/>
              <a:t> </a:t>
            </a:r>
            <a:r>
              <a:rPr lang="en-US" b="1" dirty="0" err="1" smtClean="0"/>
              <a:t>cầu</a:t>
            </a:r>
            <a:endParaRPr lang="en-US" b="1" dirty="0"/>
          </a:p>
        </p:txBody>
      </p:sp>
      <p:sp>
        <p:nvSpPr>
          <p:cNvPr id="3" name="Content Placeholder 2"/>
          <p:cNvSpPr>
            <a:spLocks noGrp="1"/>
          </p:cNvSpPr>
          <p:nvPr>
            <p:ph idx="1"/>
          </p:nvPr>
        </p:nvSpPr>
        <p:spPr/>
        <p:txBody>
          <a:bodyPr>
            <a:normAutofit lnSpcReduction="10000"/>
          </a:bodyPr>
          <a:lstStyle/>
          <a:p>
            <a:pPr marL="0" indent="0">
              <a:buNone/>
            </a:pPr>
            <a:r>
              <a:rPr lang="en-US" dirty="0"/>
              <a:t>1. </a:t>
            </a:r>
            <a:r>
              <a:rPr lang="vi-VN" dirty="0"/>
              <a:t>Căn cứ vào mức độ phát triển năng lực của học sinh ở từng học kỳ và từng khối lớp, giáo viên và nhà trường xác định tỉ lệ các câu hỏi, bài tập theo 4 mức độ yêu cầu trong các bài kiểm tra trên nguyên tắc đảm bảo sự phù hợp với đối tượng học sinh và tăng dần tỉ lệ các câu hỏi, bài tập ở mức độ yêu cầu vận dụng, vận dụng cao.</a:t>
            </a:r>
            <a:endParaRPr lang="en-US" dirty="0"/>
          </a:p>
          <a:p>
            <a:pPr marL="0" indent="0">
              <a:buNone/>
            </a:pPr>
            <a:r>
              <a:rPr lang="en-US" dirty="0"/>
              <a:t>2. </a:t>
            </a:r>
            <a:r>
              <a:rPr lang="vi-VN" dirty="0"/>
              <a:t>Kết hợp một cách hợp lí giữa hình thức trắc nghiệm tự luận với trắc nghiệm khách quan, giữa kiểm tra lí thuyết và kiểm tra thực hành trong các bài kiểm tra; tiếp tục nâng cao yêu cầu vận dụng kiến thức liên môn vào thực tiễn; tăng cường ra các câu hỏi mở, gắn với thời sự quê hương, đất nước đối với các môn khoa học xã hội và nhân văn để học sinh được bày tỏ chính kiến của mình về các vấn đề kinh tế, chính trị, xã hội</a:t>
            </a:r>
            <a:r>
              <a:rPr lang="en-US" dirty="0" smtClean="0"/>
              <a:t>.</a:t>
            </a:r>
            <a:endParaRPr lang="en-US" dirty="0"/>
          </a:p>
        </p:txBody>
      </p:sp>
    </p:spTree>
    <p:extLst>
      <p:ext uri="{BB962C8B-B14F-4D97-AF65-F5344CB8AC3E}">
        <p14:creationId xmlns:p14="http://schemas.microsoft.com/office/powerpoint/2010/main" xmlns="" val="22779186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Trải</a:t>
            </a:r>
            <a:r>
              <a:rPr lang="en-US" dirty="0" smtClean="0"/>
              <a:t> </a:t>
            </a:r>
            <a:r>
              <a:rPr lang="en-US" dirty="0" err="1" smtClean="0"/>
              <a:t>nghiệm</a:t>
            </a:r>
            <a:r>
              <a:rPr lang="en-US" dirty="0" smtClean="0"/>
              <a:t> </a:t>
            </a:r>
            <a:endParaRPr lang="en-US" dirty="0"/>
          </a:p>
        </p:txBody>
      </p:sp>
      <p:sp>
        <p:nvSpPr>
          <p:cNvPr id="3" name="Content Placeholder 2"/>
          <p:cNvSpPr>
            <a:spLocks noGrp="1"/>
          </p:cNvSpPr>
          <p:nvPr>
            <p:ph idx="1"/>
          </p:nvPr>
        </p:nvSpPr>
        <p:spPr>
          <a:xfrm>
            <a:off x="838200" y="1294569"/>
            <a:ext cx="10515600" cy="4982147"/>
          </a:xfrm>
        </p:spPr>
        <p:txBody>
          <a:bodyPr>
            <a:normAutofit lnSpcReduction="10000"/>
          </a:bodyPr>
          <a:lstStyle/>
          <a:p>
            <a:pPr marL="0" indent="0">
              <a:buNone/>
            </a:pPr>
            <a:r>
              <a:rPr lang="en-US" b="1" dirty="0" err="1" smtClean="0"/>
              <a:t>Các</a:t>
            </a:r>
            <a:r>
              <a:rPr lang="en-US" b="1" dirty="0" smtClean="0"/>
              <a:t> </a:t>
            </a:r>
            <a:r>
              <a:rPr lang="en-US" b="1" dirty="0" err="1" smtClean="0"/>
              <a:t>thầy</a:t>
            </a:r>
            <a:r>
              <a:rPr lang="en-US" b="1" dirty="0" smtClean="0"/>
              <a:t>, </a:t>
            </a:r>
            <a:r>
              <a:rPr lang="en-US" b="1" dirty="0" err="1" smtClean="0"/>
              <a:t>cô</a:t>
            </a:r>
            <a:r>
              <a:rPr lang="en-US" b="1" dirty="0" smtClean="0"/>
              <a:t> </a:t>
            </a:r>
            <a:r>
              <a:rPr lang="en-US" b="1" dirty="0" err="1" smtClean="0"/>
              <a:t>hãy</a:t>
            </a:r>
            <a:r>
              <a:rPr lang="en-US" b="1" dirty="0" smtClean="0"/>
              <a:t>:</a:t>
            </a:r>
          </a:p>
          <a:p>
            <a:pPr marL="0" indent="0">
              <a:buNone/>
            </a:pPr>
            <a:r>
              <a:rPr lang="en-US" b="1" dirty="0" smtClean="0"/>
              <a:t>1. </a:t>
            </a:r>
            <a:r>
              <a:rPr lang="en-US" b="1" dirty="0" err="1" smtClean="0"/>
              <a:t>Phân</a:t>
            </a:r>
            <a:r>
              <a:rPr lang="en-US" b="1" dirty="0" smtClean="0"/>
              <a:t> chia </a:t>
            </a:r>
            <a:r>
              <a:rPr lang="en-US" b="1" dirty="0" err="1" smtClean="0"/>
              <a:t>các</a:t>
            </a:r>
            <a:r>
              <a:rPr lang="en-US" b="1" dirty="0" smtClean="0"/>
              <a:t> </a:t>
            </a:r>
            <a:r>
              <a:rPr lang="en-US" b="1" dirty="0" err="1" smtClean="0"/>
              <a:t>câu</a:t>
            </a:r>
            <a:r>
              <a:rPr lang="en-US" b="1" dirty="0" smtClean="0"/>
              <a:t> </a:t>
            </a:r>
            <a:r>
              <a:rPr lang="en-US" b="1" dirty="0" err="1" smtClean="0"/>
              <a:t>hỏi</a:t>
            </a:r>
            <a:r>
              <a:rPr lang="en-US" b="1" dirty="0" smtClean="0"/>
              <a:t> </a:t>
            </a:r>
            <a:r>
              <a:rPr lang="en-US" b="1" dirty="0" err="1" smtClean="0"/>
              <a:t>trong</a:t>
            </a:r>
            <a:r>
              <a:rPr lang="en-US" b="1" dirty="0" smtClean="0"/>
              <a:t> </a:t>
            </a:r>
            <a:r>
              <a:rPr lang="en-US" b="1" dirty="0" err="1" smtClean="0"/>
              <a:t>đề</a:t>
            </a:r>
            <a:r>
              <a:rPr lang="en-US" b="1" dirty="0" smtClean="0"/>
              <a:t> minh </a:t>
            </a:r>
            <a:r>
              <a:rPr lang="en-US" b="1" dirty="0" err="1" smtClean="0"/>
              <a:t>họa</a:t>
            </a:r>
            <a:r>
              <a:rPr lang="en-US" b="1" dirty="0" smtClean="0"/>
              <a:t> </a:t>
            </a:r>
            <a:r>
              <a:rPr lang="en-US" b="1" dirty="0" err="1" smtClean="0"/>
              <a:t>thành</a:t>
            </a:r>
            <a:r>
              <a:rPr lang="en-US" b="1" dirty="0" smtClean="0"/>
              <a:t> </a:t>
            </a:r>
            <a:r>
              <a:rPr lang="en-US" b="1" dirty="0" err="1" smtClean="0"/>
              <a:t>các</a:t>
            </a:r>
            <a:r>
              <a:rPr lang="en-US" b="1" dirty="0" smtClean="0"/>
              <a:t> </a:t>
            </a:r>
            <a:r>
              <a:rPr lang="en-US" b="1" dirty="0" err="1" smtClean="0"/>
              <a:t>mức</a:t>
            </a:r>
            <a:r>
              <a:rPr lang="en-US" b="1" dirty="0" smtClean="0"/>
              <a:t> </a:t>
            </a:r>
            <a:r>
              <a:rPr lang="en-US" b="1" dirty="0" err="1" smtClean="0"/>
              <a:t>độ</a:t>
            </a:r>
            <a:r>
              <a:rPr lang="en-US" b="1" dirty="0" smtClean="0"/>
              <a:t> (</a:t>
            </a:r>
            <a:r>
              <a:rPr lang="en-US" b="1" dirty="0" err="1" smtClean="0"/>
              <a:t>nhận</a:t>
            </a:r>
            <a:r>
              <a:rPr lang="en-US" b="1" dirty="0" smtClean="0"/>
              <a:t> </a:t>
            </a:r>
            <a:r>
              <a:rPr lang="en-US" b="1" dirty="0" err="1"/>
              <a:t>biết</a:t>
            </a:r>
            <a:r>
              <a:rPr lang="en-US" b="1" dirty="0"/>
              <a:t>, </a:t>
            </a:r>
            <a:r>
              <a:rPr lang="en-US" b="1" dirty="0" err="1"/>
              <a:t>thông</a:t>
            </a:r>
            <a:r>
              <a:rPr lang="en-US" b="1" dirty="0"/>
              <a:t> </a:t>
            </a:r>
            <a:r>
              <a:rPr lang="en-US" b="1" dirty="0" err="1"/>
              <a:t>hiểu</a:t>
            </a:r>
            <a:r>
              <a:rPr lang="en-US" b="1" dirty="0"/>
              <a:t>, </a:t>
            </a:r>
            <a:r>
              <a:rPr lang="en-US" b="1" dirty="0" err="1"/>
              <a:t>vận</a:t>
            </a:r>
            <a:r>
              <a:rPr lang="en-US" b="1" dirty="0"/>
              <a:t> </a:t>
            </a:r>
            <a:r>
              <a:rPr lang="en-US" b="1" dirty="0" err="1"/>
              <a:t>dụng</a:t>
            </a:r>
            <a:r>
              <a:rPr lang="en-US" b="1" dirty="0"/>
              <a:t>, </a:t>
            </a:r>
            <a:r>
              <a:rPr lang="en-US" b="1" dirty="0" err="1"/>
              <a:t>vận</a:t>
            </a:r>
            <a:r>
              <a:rPr lang="en-US" b="1" dirty="0"/>
              <a:t> </a:t>
            </a:r>
            <a:r>
              <a:rPr lang="en-US" b="1" dirty="0" err="1"/>
              <a:t>dụng</a:t>
            </a:r>
            <a:r>
              <a:rPr lang="en-US" b="1" dirty="0"/>
              <a:t> </a:t>
            </a:r>
            <a:r>
              <a:rPr lang="en-US" b="1" dirty="0" err="1" smtClean="0"/>
              <a:t>cao</a:t>
            </a:r>
            <a:r>
              <a:rPr lang="en-US" b="1" dirty="0" smtClean="0"/>
              <a:t>) </a:t>
            </a:r>
            <a:r>
              <a:rPr lang="en-US" b="1" dirty="0" err="1" smtClean="0"/>
              <a:t>và</a:t>
            </a:r>
            <a:r>
              <a:rPr lang="en-US" b="1" dirty="0" smtClean="0"/>
              <a:t> </a:t>
            </a:r>
            <a:r>
              <a:rPr lang="en-US" b="1" dirty="0" err="1" smtClean="0"/>
              <a:t>giải</a:t>
            </a:r>
            <a:r>
              <a:rPr lang="en-US" b="1" dirty="0" smtClean="0"/>
              <a:t> </a:t>
            </a:r>
            <a:r>
              <a:rPr lang="en-US" b="1" dirty="0" err="1" smtClean="0"/>
              <a:t>thích</a:t>
            </a:r>
            <a:r>
              <a:rPr lang="en-US" b="1" dirty="0" smtClean="0"/>
              <a:t> </a:t>
            </a:r>
            <a:r>
              <a:rPr lang="en-US" b="1" dirty="0" err="1" smtClean="0"/>
              <a:t>về</a:t>
            </a:r>
            <a:r>
              <a:rPr lang="en-US" b="1" dirty="0" smtClean="0"/>
              <a:t> </a:t>
            </a:r>
            <a:r>
              <a:rPr lang="en-US" b="1" dirty="0" err="1" smtClean="0"/>
              <a:t>sự</a:t>
            </a:r>
            <a:r>
              <a:rPr lang="en-US" b="1" dirty="0"/>
              <a:t> </a:t>
            </a:r>
            <a:r>
              <a:rPr lang="en-US" b="1" dirty="0" err="1" smtClean="0"/>
              <a:t>phân</a:t>
            </a:r>
            <a:r>
              <a:rPr lang="en-US" b="1" dirty="0" smtClean="0"/>
              <a:t> chia </a:t>
            </a:r>
            <a:r>
              <a:rPr lang="en-US" b="1" dirty="0" err="1" smtClean="0"/>
              <a:t>đó</a:t>
            </a:r>
            <a:r>
              <a:rPr lang="en-US" b="1" dirty="0" smtClean="0"/>
              <a:t>.</a:t>
            </a:r>
            <a:endParaRPr lang="en-US" dirty="0"/>
          </a:p>
          <a:p>
            <a:pPr marL="0" indent="0">
              <a:buNone/>
            </a:pPr>
            <a:r>
              <a:rPr lang="en-US" b="1" dirty="0" smtClean="0"/>
              <a:t>2</a:t>
            </a:r>
            <a:r>
              <a:rPr lang="en-US" b="1" dirty="0"/>
              <a:t>. </a:t>
            </a:r>
            <a:r>
              <a:rPr lang="en-US" b="1" dirty="0" err="1" smtClean="0"/>
              <a:t>Bổ</a:t>
            </a:r>
            <a:r>
              <a:rPr lang="en-US" b="1" dirty="0" smtClean="0"/>
              <a:t> sung, </a:t>
            </a:r>
            <a:r>
              <a:rPr lang="en-US" b="1" dirty="0" err="1" smtClean="0"/>
              <a:t>hoàn</a:t>
            </a:r>
            <a:r>
              <a:rPr lang="en-US" b="1" dirty="0" smtClean="0"/>
              <a:t> </a:t>
            </a:r>
            <a:r>
              <a:rPr lang="en-US" b="1" dirty="0" err="1" smtClean="0"/>
              <a:t>thiện</a:t>
            </a:r>
            <a:r>
              <a:rPr lang="en-US" b="1" dirty="0" smtClean="0"/>
              <a:t>, </a:t>
            </a:r>
            <a:r>
              <a:rPr lang="en-US" b="1" dirty="0" err="1" smtClean="0"/>
              <a:t>cụ</a:t>
            </a:r>
            <a:r>
              <a:rPr lang="en-US" b="1" dirty="0" smtClean="0"/>
              <a:t> </a:t>
            </a:r>
            <a:r>
              <a:rPr lang="en-US" b="1" dirty="0" err="1" smtClean="0"/>
              <a:t>thể</a:t>
            </a:r>
            <a:r>
              <a:rPr lang="en-US" b="1" dirty="0" smtClean="0"/>
              <a:t> </a:t>
            </a:r>
            <a:r>
              <a:rPr lang="en-US" b="1" dirty="0" err="1" smtClean="0"/>
              <a:t>hóa</a:t>
            </a:r>
            <a:r>
              <a:rPr lang="en-US" b="1" dirty="0" smtClean="0"/>
              <a:t> </a:t>
            </a:r>
            <a:r>
              <a:rPr lang="en-US" b="1" dirty="0" err="1"/>
              <a:t>bảng</a:t>
            </a:r>
            <a:r>
              <a:rPr lang="en-US" b="1" dirty="0"/>
              <a:t> </a:t>
            </a:r>
            <a:r>
              <a:rPr lang="en-US" b="1" dirty="0" err="1"/>
              <a:t>mô</a:t>
            </a:r>
            <a:r>
              <a:rPr lang="en-US" b="1" dirty="0"/>
              <a:t> </a:t>
            </a:r>
            <a:r>
              <a:rPr lang="en-US" b="1" dirty="0" err="1"/>
              <a:t>tả</a:t>
            </a:r>
            <a:r>
              <a:rPr lang="en-US" b="1" dirty="0"/>
              <a:t> </a:t>
            </a:r>
            <a:r>
              <a:rPr lang="en-US" b="1" dirty="0" err="1" smtClean="0"/>
              <a:t>nói</a:t>
            </a:r>
            <a:r>
              <a:rPr lang="en-US" b="1" dirty="0" smtClean="0"/>
              <a:t> </a:t>
            </a:r>
            <a:r>
              <a:rPr lang="en-US" b="1" dirty="0" err="1" smtClean="0"/>
              <a:t>trên</a:t>
            </a:r>
            <a:r>
              <a:rPr lang="en-US" b="1" dirty="0" smtClean="0"/>
              <a:t> </a:t>
            </a:r>
            <a:r>
              <a:rPr lang="en-US" b="1" dirty="0" err="1" smtClean="0"/>
              <a:t>về</a:t>
            </a:r>
            <a:r>
              <a:rPr lang="en-US" b="1" dirty="0" smtClean="0"/>
              <a:t> 4 </a:t>
            </a:r>
            <a:r>
              <a:rPr lang="en-US" b="1" dirty="0" err="1"/>
              <a:t>mức</a:t>
            </a:r>
            <a:r>
              <a:rPr lang="en-US" b="1" dirty="0"/>
              <a:t> </a:t>
            </a:r>
            <a:r>
              <a:rPr lang="en-US" b="1" dirty="0" err="1"/>
              <a:t>độ</a:t>
            </a:r>
            <a:r>
              <a:rPr lang="en-US" b="1" dirty="0"/>
              <a:t> </a:t>
            </a:r>
            <a:r>
              <a:rPr lang="en-US" b="1" dirty="0" err="1"/>
              <a:t>yêu</a:t>
            </a:r>
            <a:r>
              <a:rPr lang="en-US" b="1" dirty="0"/>
              <a:t> </a:t>
            </a:r>
            <a:r>
              <a:rPr lang="en-US" b="1" dirty="0" err="1"/>
              <a:t>cầu</a:t>
            </a:r>
            <a:r>
              <a:rPr lang="en-US" b="1" dirty="0"/>
              <a:t> </a:t>
            </a:r>
            <a:r>
              <a:rPr lang="en-US" b="1" dirty="0" err="1"/>
              <a:t>của</a:t>
            </a:r>
            <a:r>
              <a:rPr lang="en-US" b="1" dirty="0"/>
              <a:t> </a:t>
            </a:r>
            <a:r>
              <a:rPr lang="en-US" b="1" dirty="0" err="1"/>
              <a:t>câu</a:t>
            </a:r>
            <a:r>
              <a:rPr lang="en-US" b="1" dirty="0"/>
              <a:t> </a:t>
            </a:r>
            <a:r>
              <a:rPr lang="en-US" b="1" dirty="0" err="1"/>
              <a:t>hỏi</a:t>
            </a:r>
            <a:r>
              <a:rPr lang="en-US" b="1" dirty="0"/>
              <a:t> </a:t>
            </a:r>
            <a:r>
              <a:rPr lang="en-US" b="1" dirty="0" err="1"/>
              <a:t>kiểm</a:t>
            </a:r>
            <a:r>
              <a:rPr lang="en-US" b="1" dirty="0"/>
              <a:t> </a:t>
            </a:r>
            <a:r>
              <a:rPr lang="en-US" b="1" dirty="0" err="1"/>
              <a:t>tra</a:t>
            </a:r>
            <a:r>
              <a:rPr lang="en-US" b="1" dirty="0"/>
              <a:t>, </a:t>
            </a:r>
            <a:r>
              <a:rPr lang="en-US" b="1" dirty="0" err="1"/>
              <a:t>đánh</a:t>
            </a:r>
            <a:r>
              <a:rPr lang="en-US" b="1" dirty="0"/>
              <a:t> </a:t>
            </a:r>
            <a:r>
              <a:rPr lang="en-US" b="1" dirty="0" err="1"/>
              <a:t>giá</a:t>
            </a:r>
            <a:r>
              <a:rPr lang="en-US" b="1" dirty="0"/>
              <a:t> </a:t>
            </a:r>
            <a:r>
              <a:rPr lang="en-US" b="1" dirty="0" err="1"/>
              <a:t>đối</a:t>
            </a:r>
            <a:r>
              <a:rPr lang="en-US" b="1" dirty="0"/>
              <a:t> </a:t>
            </a:r>
            <a:r>
              <a:rPr lang="en-US" b="1" dirty="0" err="1"/>
              <a:t>với</a:t>
            </a:r>
            <a:r>
              <a:rPr lang="en-US" b="1" dirty="0"/>
              <a:t> </a:t>
            </a:r>
            <a:r>
              <a:rPr lang="en-US" b="1" dirty="0" err="1" smtClean="0"/>
              <a:t>mỗi</a:t>
            </a:r>
            <a:r>
              <a:rPr lang="en-US" b="1" dirty="0" smtClean="0"/>
              <a:t> </a:t>
            </a:r>
            <a:r>
              <a:rPr lang="en-US" b="1" dirty="0" err="1" smtClean="0"/>
              <a:t>môn</a:t>
            </a:r>
            <a:r>
              <a:rPr lang="en-US" b="1" dirty="0" smtClean="0"/>
              <a:t> </a:t>
            </a:r>
            <a:r>
              <a:rPr lang="en-US" b="1" dirty="0" err="1" smtClean="0"/>
              <a:t>học</a:t>
            </a:r>
            <a:r>
              <a:rPr lang="en-US" b="1" dirty="0" smtClean="0"/>
              <a:t>:</a:t>
            </a:r>
          </a:p>
          <a:p>
            <a:pPr marL="0" indent="0">
              <a:buNone/>
            </a:pPr>
            <a:r>
              <a:rPr lang="en-US" b="1" dirty="0"/>
              <a:t>	</a:t>
            </a:r>
            <a:r>
              <a:rPr lang="en-US" b="1" dirty="0" smtClean="0"/>
              <a:t>- </a:t>
            </a:r>
            <a:r>
              <a:rPr lang="en-US" b="1" dirty="0" err="1" smtClean="0"/>
              <a:t>Lịch</a:t>
            </a:r>
            <a:r>
              <a:rPr lang="en-US" b="1" dirty="0" smtClean="0"/>
              <a:t> </a:t>
            </a:r>
            <a:r>
              <a:rPr lang="en-US" b="1" dirty="0" err="1" smtClean="0"/>
              <a:t>sử</a:t>
            </a:r>
            <a:endParaRPr lang="en-US" b="1" dirty="0" smtClean="0"/>
          </a:p>
          <a:p>
            <a:pPr marL="0" indent="0">
              <a:buNone/>
            </a:pPr>
            <a:r>
              <a:rPr lang="en-US" b="1" dirty="0"/>
              <a:t>	</a:t>
            </a:r>
            <a:r>
              <a:rPr lang="en-US" b="1" dirty="0" smtClean="0"/>
              <a:t>- </a:t>
            </a:r>
            <a:r>
              <a:rPr lang="en-US" b="1" dirty="0" err="1" smtClean="0"/>
              <a:t>Địa</a:t>
            </a:r>
            <a:r>
              <a:rPr lang="en-US" b="1" dirty="0" smtClean="0"/>
              <a:t> </a:t>
            </a:r>
            <a:r>
              <a:rPr lang="en-US" b="1" dirty="0" err="1" smtClean="0"/>
              <a:t>lí</a:t>
            </a:r>
            <a:endParaRPr lang="en-US" b="1" dirty="0" smtClean="0"/>
          </a:p>
          <a:p>
            <a:pPr marL="0" indent="0">
              <a:buNone/>
            </a:pPr>
            <a:r>
              <a:rPr lang="en-US" b="1" dirty="0"/>
              <a:t>	</a:t>
            </a:r>
            <a:r>
              <a:rPr lang="en-US" b="1" dirty="0" smtClean="0"/>
              <a:t>- </a:t>
            </a:r>
            <a:r>
              <a:rPr lang="en-US" b="1" dirty="0" err="1" smtClean="0"/>
              <a:t>Giáo</a:t>
            </a:r>
            <a:r>
              <a:rPr lang="en-US" b="1" dirty="0" smtClean="0"/>
              <a:t> </a:t>
            </a:r>
            <a:r>
              <a:rPr lang="en-US" b="1" dirty="0" err="1" smtClean="0"/>
              <a:t>dục</a:t>
            </a:r>
            <a:r>
              <a:rPr lang="en-US" b="1" dirty="0" smtClean="0"/>
              <a:t> </a:t>
            </a:r>
            <a:r>
              <a:rPr lang="en-US" b="1" dirty="0" err="1" smtClean="0"/>
              <a:t>Công</a:t>
            </a:r>
            <a:r>
              <a:rPr lang="en-US" b="1" dirty="0" smtClean="0"/>
              <a:t> </a:t>
            </a:r>
            <a:r>
              <a:rPr lang="en-US" b="1" dirty="0" err="1" smtClean="0"/>
              <a:t>dân</a:t>
            </a:r>
            <a:endParaRPr lang="en-US" b="1" dirty="0" smtClean="0"/>
          </a:p>
          <a:p>
            <a:pPr marL="0" indent="0">
              <a:buNone/>
            </a:pPr>
            <a:r>
              <a:rPr lang="en-US" b="1" dirty="0"/>
              <a:t>	</a:t>
            </a:r>
            <a:r>
              <a:rPr lang="en-US" b="1" dirty="0" smtClean="0"/>
              <a:t>- </a:t>
            </a:r>
            <a:r>
              <a:rPr lang="en-US" b="1" dirty="0" err="1" smtClean="0"/>
              <a:t>Tiếng</a:t>
            </a:r>
            <a:r>
              <a:rPr lang="en-US" b="1" dirty="0" smtClean="0"/>
              <a:t> Anh</a:t>
            </a:r>
          </a:p>
          <a:p>
            <a:pPr marL="0" indent="0">
              <a:buNone/>
            </a:pPr>
            <a:endParaRPr lang="en-US" dirty="0"/>
          </a:p>
        </p:txBody>
      </p:sp>
    </p:spTree>
    <p:extLst>
      <p:ext uri="{BB962C8B-B14F-4D97-AF65-F5344CB8AC3E}">
        <p14:creationId xmlns:p14="http://schemas.microsoft.com/office/powerpoint/2010/main" xmlns="" val="18006477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a:xfrm>
            <a:off x="2441320" y="2351431"/>
            <a:ext cx="7484075" cy="1517094"/>
          </a:xfrm>
        </p:spPr>
        <p:txBody>
          <a:bodyPr>
            <a:normAutofit fontScale="90000"/>
          </a:bodyPr>
          <a:lstStyle/>
          <a:p>
            <a:pPr eaLnBrk="1" hangingPunct="1"/>
            <a:r>
              <a:rPr lang="en-US" altLang="x-none" sz="4339" b="1" dirty="0">
                <a:latin typeface="Times New Roman" charset="0"/>
                <a:ea typeface="Times New Roman" charset="0"/>
                <a:cs typeface="Times New Roman" charset="0"/>
              </a:rPr>
              <a:t>KỸ THUẬT VIẾT CÂU </a:t>
            </a:r>
            <a:r>
              <a:rPr lang="en-US" altLang="x-none" sz="4339" b="1" dirty="0" smtClean="0">
                <a:latin typeface="Times New Roman" charset="0"/>
                <a:ea typeface="Times New Roman" charset="0"/>
                <a:cs typeface="Times New Roman" charset="0"/>
              </a:rPr>
              <a:t>HỎI TRẮC NGHIỆM KHÁCH QUAN</a:t>
            </a:r>
            <a:endParaRPr lang="vi-VN" altLang="x-none" sz="4339" b="1" dirty="0">
              <a:latin typeface="Times New Roman" charset="0"/>
              <a:ea typeface="Times New Roman" charset="0"/>
              <a:cs typeface="Times New Roman" charset="0"/>
            </a:endParaRPr>
          </a:p>
        </p:txBody>
      </p:sp>
    </p:spTree>
    <p:extLst>
      <p:ext uri="{BB962C8B-B14F-4D97-AF65-F5344CB8AC3E}">
        <p14:creationId xmlns:p14="http://schemas.microsoft.com/office/powerpoint/2010/main" xmlns="" val="28875840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559477" y="707306"/>
            <a:ext cx="7081448" cy="1058437"/>
          </a:xfrm>
        </p:spPr>
        <p:txBody>
          <a:bodyPr>
            <a:normAutofit/>
          </a:bodyPr>
          <a:lstStyle/>
          <a:p>
            <a:pPr eaLnBrk="1" hangingPunct="1"/>
            <a:r>
              <a:rPr lang="en-US" altLang="x-none" b="1">
                <a:ln>
                  <a:noFill/>
                </a:ln>
                <a:solidFill>
                  <a:schemeClr val="tx1"/>
                </a:solidFill>
                <a:latin typeface="Times New Roman" charset="0"/>
                <a:ea typeface="Times New Roman" charset="0"/>
                <a:cs typeface="Times New Roman" charset="0"/>
              </a:rPr>
              <a:t>1. Yêu cầu chung</a:t>
            </a:r>
            <a:endParaRPr lang="vi-VN" altLang="x-none" b="1">
              <a:ln>
                <a:noFill/>
              </a:ln>
              <a:solidFill>
                <a:schemeClr val="tx1"/>
              </a:solidFill>
              <a:latin typeface="Times New Roman" charset="0"/>
              <a:ea typeface="Times New Roman" charset="0"/>
              <a:cs typeface="Times New Roman" charset="0"/>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xmlns="" val="774905379"/>
              </p:ext>
            </p:extLst>
          </p:nvPr>
        </p:nvGraphicFramePr>
        <p:xfrm>
          <a:off x="806335" y="1695796"/>
          <a:ext cx="10465723" cy="48296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588934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a:bodyPr>
          <a:lstStyle/>
          <a:p>
            <a:pPr eaLnBrk="1" hangingPunct="1"/>
            <a:r>
              <a:rPr lang="en-US" altLang="x-none" b="1">
                <a:ln>
                  <a:noFill/>
                </a:ln>
                <a:solidFill>
                  <a:schemeClr val="tx1"/>
                </a:solidFill>
                <a:latin typeface="Times New Roman" charset="0"/>
                <a:ea typeface="Times New Roman" charset="0"/>
                <a:cs typeface="Times New Roman" charset="0"/>
              </a:rPr>
              <a:t>1. Yêu cầu chung</a:t>
            </a:r>
            <a:endParaRPr lang="vi-VN" altLang="x-none" b="1">
              <a:ln>
                <a:noFill/>
              </a:ln>
              <a:solidFill>
                <a:schemeClr val="tx1"/>
              </a:solidFill>
              <a:latin typeface="Times New Roman" charset="0"/>
              <a:ea typeface="Times New Roman" charset="0"/>
              <a:cs typeface="Times New Roman" charset="0"/>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xmlns="" val="4239122873"/>
              </p:ext>
            </p:extLst>
          </p:nvPr>
        </p:nvGraphicFramePr>
        <p:xfrm>
          <a:off x="773085" y="1230284"/>
          <a:ext cx="10740042" cy="51705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0141963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a:bodyPr>
          <a:lstStyle/>
          <a:p>
            <a:pPr eaLnBrk="1" hangingPunct="1"/>
            <a:r>
              <a:rPr lang="en-US" altLang="x-none" b="1">
                <a:ln>
                  <a:noFill/>
                </a:ln>
                <a:solidFill>
                  <a:schemeClr val="tx1"/>
                </a:solidFill>
                <a:latin typeface="Times New Roman" charset="0"/>
                <a:ea typeface="Times New Roman" charset="0"/>
                <a:cs typeface="Times New Roman" charset="0"/>
              </a:rPr>
              <a:t>1. Yêu cầu chung</a:t>
            </a:r>
            <a:endParaRPr lang="vi-VN" altLang="x-none" b="1">
              <a:ln>
                <a:noFill/>
              </a:ln>
              <a:solidFill>
                <a:schemeClr val="tx1"/>
              </a:solidFill>
              <a:latin typeface="Times New Roman" charset="0"/>
              <a:ea typeface="Times New Roman" charset="0"/>
              <a:cs typeface="Times New Roman" charset="0"/>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xmlns="" val="2108670652"/>
              </p:ext>
            </p:extLst>
          </p:nvPr>
        </p:nvGraphicFramePr>
        <p:xfrm>
          <a:off x="631767" y="1246909"/>
          <a:ext cx="10931237" cy="51455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9349070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a:bodyPr>
          <a:lstStyle/>
          <a:p>
            <a:pPr eaLnBrk="1" hangingPunct="1"/>
            <a:r>
              <a:rPr lang="en-US" altLang="x-none" b="1">
                <a:ln>
                  <a:noFill/>
                </a:ln>
                <a:solidFill>
                  <a:schemeClr val="tx1"/>
                </a:solidFill>
                <a:latin typeface="Times New Roman" charset="0"/>
                <a:ea typeface="Times New Roman" charset="0"/>
                <a:cs typeface="Times New Roman" charset="0"/>
              </a:rPr>
              <a:t>1. Yêu cầu chung</a:t>
            </a:r>
            <a:endParaRPr lang="vi-VN" altLang="x-none" b="1">
              <a:ln>
                <a:noFill/>
              </a:ln>
              <a:solidFill>
                <a:schemeClr val="tx1"/>
              </a:solidFill>
              <a:latin typeface="Times New Roman" charset="0"/>
              <a:ea typeface="Times New Roman" charset="0"/>
              <a:cs typeface="Times New Roman" charset="0"/>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xmlns="" val="580950926"/>
              </p:ext>
            </p:extLst>
          </p:nvPr>
        </p:nvGraphicFramePr>
        <p:xfrm>
          <a:off x="532015" y="1180407"/>
          <a:ext cx="11022676" cy="51871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1648331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a:bodyPr>
          <a:lstStyle/>
          <a:p>
            <a:pPr eaLnBrk="1" hangingPunct="1"/>
            <a:r>
              <a:rPr lang="en-US" altLang="x-none" b="1">
                <a:ln>
                  <a:noFill/>
                </a:ln>
                <a:solidFill>
                  <a:schemeClr val="tx1"/>
                </a:solidFill>
                <a:latin typeface="Times New Roman" charset="0"/>
                <a:ea typeface="Times New Roman" charset="0"/>
                <a:cs typeface="Times New Roman" charset="0"/>
              </a:rPr>
              <a:t>1. Yêu cầu chung</a:t>
            </a:r>
            <a:endParaRPr lang="vi-VN" altLang="x-none" b="1">
              <a:ln>
                <a:noFill/>
              </a:ln>
              <a:solidFill>
                <a:schemeClr val="tx1"/>
              </a:solidFill>
              <a:latin typeface="Times New Roman" charset="0"/>
              <a:ea typeface="Times New Roman" charset="0"/>
              <a:cs typeface="Times New Roman" charset="0"/>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xmlns="" val="2918366263"/>
              </p:ext>
            </p:extLst>
          </p:nvPr>
        </p:nvGraphicFramePr>
        <p:xfrm>
          <a:off x="532015" y="1105593"/>
          <a:ext cx="10939549" cy="52203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1440852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3262" y="2767503"/>
            <a:ext cx="10515600" cy="1325563"/>
          </a:xfrm>
        </p:spPr>
        <p:txBody>
          <a:bodyPr/>
          <a:lstStyle/>
          <a:p>
            <a:pPr algn="ctr"/>
            <a:r>
              <a:rPr lang="en-US" dirty="0" smtClean="0"/>
              <a:t>QUY TRÌNH XÂY DỰNG ĐỀ KIỂM TRA</a:t>
            </a:r>
            <a:endParaRPr lang="en-US" dirty="0"/>
          </a:p>
        </p:txBody>
      </p:sp>
    </p:spTree>
    <p:extLst>
      <p:ext uri="{BB962C8B-B14F-4D97-AF65-F5344CB8AC3E}">
        <p14:creationId xmlns:p14="http://schemas.microsoft.com/office/powerpoint/2010/main" xmlns="" val="6370350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589719" y="609863"/>
            <a:ext cx="7081448" cy="608181"/>
          </a:xfrm>
        </p:spPr>
        <p:txBody>
          <a:bodyPr>
            <a:normAutofit/>
          </a:bodyPr>
          <a:lstStyle/>
          <a:p>
            <a:pPr eaLnBrk="1" hangingPunct="1"/>
            <a:r>
              <a:rPr lang="en-US" altLang="x-none" sz="3598" b="1">
                <a:latin typeface="Times New Roman" charset="0"/>
                <a:ea typeface="Times New Roman" charset="0"/>
                <a:cs typeface="Times New Roman" charset="0"/>
              </a:rPr>
              <a:t>1. Yêu cầu chung</a:t>
            </a:r>
            <a:endParaRPr lang="vi-VN" altLang="x-none" sz="3598" b="1">
              <a:latin typeface="Times New Roman" charset="0"/>
              <a:ea typeface="Times New Roman" charset="0"/>
              <a:cs typeface="Times New Roman" charset="0"/>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xmlns="" val="4225933186"/>
              </p:ext>
            </p:extLst>
          </p:nvPr>
        </p:nvGraphicFramePr>
        <p:xfrm>
          <a:off x="631767" y="1346662"/>
          <a:ext cx="10889673" cy="49793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5305057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589719" y="609863"/>
            <a:ext cx="7081448" cy="608181"/>
          </a:xfrm>
        </p:spPr>
        <p:txBody>
          <a:bodyPr>
            <a:normAutofit/>
          </a:bodyPr>
          <a:lstStyle/>
          <a:p>
            <a:pPr eaLnBrk="1" hangingPunct="1"/>
            <a:r>
              <a:rPr lang="en-US" altLang="x-none" sz="3598" b="1">
                <a:latin typeface="Times New Roman" charset="0"/>
                <a:ea typeface="Times New Roman" charset="0"/>
                <a:cs typeface="Times New Roman" charset="0"/>
              </a:rPr>
              <a:t>1. Yêu cầu chung</a:t>
            </a:r>
            <a:endParaRPr lang="vi-VN" altLang="x-none" sz="3598" b="1">
              <a:latin typeface="Times New Roman" charset="0"/>
              <a:ea typeface="Times New Roman" charset="0"/>
              <a:cs typeface="Times New Roman" charset="0"/>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xmlns="" val="3179878064"/>
              </p:ext>
            </p:extLst>
          </p:nvPr>
        </p:nvGraphicFramePr>
        <p:xfrm>
          <a:off x="739833" y="1218044"/>
          <a:ext cx="10673542" cy="50580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5696600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a:bodyPr>
          <a:lstStyle/>
          <a:p>
            <a:pPr eaLnBrk="1" hangingPunct="1"/>
            <a:r>
              <a:rPr lang="en-US" altLang="x-none" b="1">
                <a:ln>
                  <a:noFill/>
                </a:ln>
                <a:solidFill>
                  <a:schemeClr val="tx1"/>
                </a:solidFill>
                <a:latin typeface="Times New Roman" charset="0"/>
                <a:ea typeface="Times New Roman" charset="0"/>
                <a:cs typeface="Times New Roman" charset="0"/>
              </a:rPr>
              <a:t>1. Yêu cầu chung</a:t>
            </a:r>
            <a:endParaRPr lang="vi-VN" altLang="x-none" b="1">
              <a:ln>
                <a:noFill/>
              </a:ln>
              <a:solidFill>
                <a:schemeClr val="tx1"/>
              </a:solidFill>
              <a:latin typeface="Times New Roman" charset="0"/>
              <a:ea typeface="Times New Roman" charset="0"/>
              <a:cs typeface="Times New Roman" charset="0"/>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xmlns="" val="3041300265"/>
              </p:ext>
            </p:extLst>
          </p:nvPr>
        </p:nvGraphicFramePr>
        <p:xfrm>
          <a:off x="581891" y="1105593"/>
          <a:ext cx="10897985" cy="51289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1611127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a:bodyPr>
          <a:lstStyle/>
          <a:p>
            <a:pPr eaLnBrk="1" hangingPunct="1"/>
            <a:r>
              <a:rPr lang="en-US" altLang="x-none" b="1">
                <a:ln>
                  <a:noFill/>
                </a:ln>
                <a:solidFill>
                  <a:schemeClr val="tx1"/>
                </a:solidFill>
                <a:latin typeface="Times New Roman" charset="0"/>
                <a:ea typeface="Times New Roman" charset="0"/>
                <a:cs typeface="Times New Roman" charset="0"/>
              </a:rPr>
              <a:t>1. Yêu cầu chung</a:t>
            </a:r>
            <a:endParaRPr lang="vi-VN" altLang="x-none" b="1">
              <a:ln>
                <a:noFill/>
              </a:ln>
              <a:solidFill>
                <a:schemeClr val="tx1"/>
              </a:solidFill>
              <a:latin typeface="Times New Roman" charset="0"/>
              <a:ea typeface="Times New Roman" charset="0"/>
              <a:cs typeface="Times New Roman" charset="0"/>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xmlns="" val="4062635296"/>
              </p:ext>
            </p:extLst>
          </p:nvPr>
        </p:nvGraphicFramePr>
        <p:xfrm>
          <a:off x="648393" y="1205345"/>
          <a:ext cx="10856422"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1489196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a:bodyPr>
          <a:lstStyle/>
          <a:p>
            <a:pPr eaLnBrk="1" hangingPunct="1"/>
            <a:r>
              <a:rPr lang="en-US" altLang="x-none" b="1">
                <a:ln>
                  <a:noFill/>
                </a:ln>
                <a:solidFill>
                  <a:schemeClr val="tx1"/>
                </a:solidFill>
                <a:latin typeface="Times New Roman" charset="0"/>
                <a:ea typeface="Times New Roman" charset="0"/>
                <a:cs typeface="Times New Roman" charset="0"/>
              </a:rPr>
              <a:t>1. Yêu cầu chung</a:t>
            </a:r>
            <a:endParaRPr lang="vi-VN" altLang="x-none" b="1">
              <a:ln>
                <a:noFill/>
              </a:ln>
              <a:solidFill>
                <a:schemeClr val="tx1"/>
              </a:solidFill>
              <a:latin typeface="Times New Roman" charset="0"/>
              <a:ea typeface="Times New Roman" charset="0"/>
              <a:cs typeface="Times New Roman" charset="0"/>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xmlns="" val="2734746143"/>
              </p:ext>
            </p:extLst>
          </p:nvPr>
        </p:nvGraphicFramePr>
        <p:xfrm>
          <a:off x="748145" y="1105592"/>
          <a:ext cx="10706793" cy="51538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4140717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379711" y="1"/>
            <a:ext cx="7239373" cy="702265"/>
          </a:xfrm>
        </p:spPr>
        <p:txBody>
          <a:bodyPr>
            <a:normAutofit/>
          </a:bodyPr>
          <a:lstStyle/>
          <a:p>
            <a:pPr eaLnBrk="1" hangingPunct="1"/>
            <a:r>
              <a:rPr lang="en-US" altLang="x-none" sz="3598" b="1">
                <a:latin typeface="Times New Roman" charset="0"/>
                <a:ea typeface="Times New Roman" charset="0"/>
                <a:cs typeface="Times New Roman" charset="0"/>
              </a:rPr>
              <a:t>2. Kỹ thuật viết phần dẫn</a:t>
            </a:r>
            <a:endParaRPr lang="vi-VN" altLang="x-none" sz="3598" b="1">
              <a:latin typeface="Times New Roman" charset="0"/>
              <a:ea typeface="Times New Roman" charset="0"/>
              <a:cs typeface="Times New Roman" charset="0"/>
            </a:endParaRPr>
          </a:p>
        </p:txBody>
      </p:sp>
      <p:sp>
        <p:nvSpPr>
          <p:cNvPr id="45059" name="Content Placeholder 2"/>
          <p:cNvSpPr>
            <a:spLocks noGrp="1"/>
          </p:cNvSpPr>
          <p:nvPr>
            <p:ph idx="1"/>
          </p:nvPr>
        </p:nvSpPr>
        <p:spPr>
          <a:xfrm>
            <a:off x="5029163" y="913953"/>
            <a:ext cx="5409789" cy="5562675"/>
          </a:xfrm>
          <a:ln>
            <a:solidFill>
              <a:schemeClr val="tx1"/>
            </a:solidFill>
          </a:ln>
        </p:spPr>
        <p:txBody>
          <a:bodyPr>
            <a:noAutofit/>
          </a:bodyPr>
          <a:lstStyle/>
          <a:p>
            <a:pPr algn="just"/>
            <a:r>
              <a:rPr lang="nl-NL" altLang="x-none" sz="2117">
                <a:latin typeface="Times New Roman" charset="0"/>
                <a:ea typeface="Times New Roman" charset="0"/>
                <a:cs typeface="Times New Roman" charset="0"/>
              </a:rPr>
              <a:t>Câu nên xác định rõ ràng ý nghĩa muốn biểu đạt, từ dùng trong câu phải rõ ràng, chính xác, không có sai sót và không được lẫn lộn.</a:t>
            </a:r>
            <a:endParaRPr lang="en-US" altLang="x-none" sz="2117">
              <a:latin typeface="Times New Roman" charset="0"/>
              <a:ea typeface="Times New Roman" charset="0"/>
              <a:cs typeface="Times New Roman" charset="0"/>
            </a:endParaRPr>
          </a:p>
          <a:p>
            <a:pPr algn="just">
              <a:buFont typeface="Arial" charset="0"/>
              <a:buNone/>
            </a:pPr>
            <a:r>
              <a:rPr lang="en-US" altLang="x-none" sz="2117" b="1" i="1" u="sng">
                <a:latin typeface="Times New Roman" charset="0"/>
                <a:ea typeface="Times New Roman" charset="0"/>
                <a:cs typeface="Times New Roman" charset="0"/>
              </a:rPr>
              <a:t>Ví dụ</a:t>
            </a:r>
            <a:r>
              <a:rPr lang="en-US" altLang="x-none" sz="2117">
                <a:latin typeface="Times New Roman" charset="0"/>
                <a:ea typeface="Times New Roman" charset="0"/>
                <a:cs typeface="Times New Roman" charset="0"/>
              </a:rPr>
              <a:t>: Đoạn hát (recitative) là</a:t>
            </a:r>
          </a:p>
          <a:p>
            <a:pPr algn="just">
              <a:buFont typeface="Arial" charset="0"/>
              <a:buNone/>
            </a:pPr>
            <a:r>
              <a:rPr lang="en-US" altLang="x-none" sz="2117" baseline="30000">
                <a:latin typeface="Times New Roman" charset="0"/>
                <a:ea typeface="Times New Roman" charset="0"/>
                <a:cs typeface="Times New Roman" charset="0"/>
              </a:rPr>
              <a:t>A*</a:t>
            </a:r>
            <a:r>
              <a:rPr lang="en-US" altLang="x-none" sz="2117">
                <a:latin typeface="Times New Roman" charset="0"/>
                <a:ea typeface="Times New Roman" charset="0"/>
                <a:cs typeface="Times New Roman" charset="0"/>
              </a:rPr>
              <a:t> một hình thức biểu hiện âm nhạc. </a:t>
            </a:r>
          </a:p>
          <a:p>
            <a:pPr algn="just">
              <a:buFont typeface="Arial" charset="0"/>
              <a:buNone/>
            </a:pPr>
            <a:r>
              <a:rPr lang="en-US" altLang="x-none" sz="2117">
                <a:latin typeface="Times New Roman" charset="0"/>
                <a:ea typeface="Times New Roman" charset="0"/>
                <a:cs typeface="Times New Roman" charset="0"/>
              </a:rPr>
              <a:t>b.phần nói của một vở opera. </a:t>
            </a:r>
          </a:p>
          <a:p>
            <a:pPr algn="just">
              <a:buFont typeface="Arial" charset="0"/>
              <a:buNone/>
            </a:pPr>
            <a:r>
              <a:rPr lang="en-US" altLang="x-none" sz="2117">
                <a:latin typeface="Times New Roman" charset="0"/>
                <a:ea typeface="Times New Roman" charset="0"/>
                <a:cs typeface="Times New Roman" charset="0"/>
              </a:rPr>
              <a:t>c.giới thiệu một tác phẩm âm nhạc. </a:t>
            </a:r>
          </a:p>
          <a:p>
            <a:pPr algn="just">
              <a:buFont typeface="Arial" charset="0"/>
              <a:buNone/>
            </a:pPr>
            <a:r>
              <a:rPr lang="en-US" altLang="x-none" sz="2117">
                <a:latin typeface="Times New Roman" charset="0"/>
                <a:ea typeface="Times New Roman" charset="0"/>
                <a:cs typeface="Times New Roman" charset="0"/>
              </a:rPr>
              <a:t>d.đồng nghĩa với libretto.  </a:t>
            </a:r>
          </a:p>
          <a:p>
            <a:pPr algn="just">
              <a:buFont typeface="Arial" charset="0"/>
              <a:buNone/>
            </a:pPr>
            <a:r>
              <a:rPr lang="en-US" altLang="x-none" sz="2117" b="1">
                <a:latin typeface="Times New Roman" charset="0"/>
                <a:ea typeface="Times New Roman" charset="0"/>
                <a:cs typeface="Times New Roman" charset="0"/>
              </a:rPr>
              <a:t>Phần dẫn này không cung cấp định hướng hoặc ý tưởng về những gì tác giả tiểu mục muốn biết. </a:t>
            </a:r>
          </a:p>
          <a:p>
            <a:pPr algn="just">
              <a:buFont typeface="Arial" charset="0"/>
              <a:buNone/>
            </a:pPr>
            <a:r>
              <a:rPr lang="en-US" altLang="x-none" sz="2117" b="1" i="1" u="sng">
                <a:latin typeface="Times New Roman" charset="0"/>
                <a:ea typeface="Times New Roman" charset="0"/>
                <a:cs typeface="Times New Roman" charset="0"/>
              </a:rPr>
              <a:t>Nên sửa thành</a:t>
            </a:r>
            <a:r>
              <a:rPr lang="en-US" altLang="x-none" sz="2117">
                <a:latin typeface="Times New Roman" charset="0"/>
                <a:ea typeface="Times New Roman" charset="0"/>
                <a:cs typeface="Times New Roman" charset="0"/>
              </a:rPr>
              <a:t>: </a:t>
            </a:r>
            <a:r>
              <a:rPr lang="en-US" altLang="x-none" sz="2117" i="1">
                <a:latin typeface="Times New Roman" charset="0"/>
                <a:ea typeface="Times New Roman" charset="0"/>
                <a:cs typeface="Times New Roman" charset="0"/>
              </a:rPr>
              <a:t>Trong opera, mục đích của đoạn hát là những gì?</a:t>
            </a:r>
            <a:endParaRPr lang="en-US" altLang="x-none" sz="2117">
              <a:latin typeface="Times New Roman" charset="0"/>
              <a:ea typeface="Times New Roman" charset="0"/>
              <a:cs typeface="Times New Roman" charset="0"/>
            </a:endParaRPr>
          </a:p>
        </p:txBody>
      </p:sp>
      <p:sp>
        <p:nvSpPr>
          <p:cNvPr id="50180" name="Text Placeholder 1"/>
          <p:cNvSpPr>
            <a:spLocks noGrp="1"/>
          </p:cNvSpPr>
          <p:nvPr>
            <p:ph type="body" sz="half" idx="2"/>
          </p:nvPr>
        </p:nvSpPr>
        <p:spPr>
          <a:xfrm>
            <a:off x="2057140" y="1448212"/>
            <a:ext cx="2743535" cy="3047627"/>
          </a:xfrm>
          <a:ln>
            <a:solidFill>
              <a:schemeClr val="tx1"/>
            </a:solidFill>
            <a:miter lim="800000"/>
            <a:headEnd/>
            <a:tailEnd/>
          </a:ln>
        </p:spPr>
        <p:txBody>
          <a:bodyPr/>
          <a:lstStyle/>
          <a:p>
            <a:pPr algn="just"/>
            <a:r>
              <a:rPr lang="en-US" altLang="x-none" sz="2328">
                <a:latin typeface="Times New Roman" charset="0"/>
                <a:ea typeface="Times New Roman" charset="0"/>
                <a:cs typeface="Times New Roman" charset="0"/>
              </a:rPr>
              <a:t>1. Đảm bảo rằng các hướng dẫn trong phần dẫn là rõ ràng và việc sử dụng từ ngữ cho phép thí sinh biết chính xác họ được yêu cầu làm cái gì</a:t>
            </a:r>
            <a:endParaRPr lang="en-US" altLang="x-none" sz="2328"/>
          </a:p>
        </p:txBody>
      </p:sp>
    </p:spTree>
    <p:extLst>
      <p:ext uri="{BB962C8B-B14F-4D97-AF65-F5344CB8AC3E}">
        <p14:creationId xmlns:p14="http://schemas.microsoft.com/office/powerpoint/2010/main" xmlns="" val="35322834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379711" y="304092"/>
            <a:ext cx="7239373" cy="609861"/>
          </a:xfrm>
        </p:spPr>
        <p:txBody>
          <a:bodyPr>
            <a:normAutofit/>
          </a:bodyPr>
          <a:lstStyle/>
          <a:p>
            <a:pPr eaLnBrk="1" hangingPunct="1"/>
            <a:r>
              <a:rPr lang="en-US" altLang="x-none" sz="3598" b="1">
                <a:latin typeface="Times New Roman" charset="0"/>
                <a:ea typeface="Times New Roman" charset="0"/>
                <a:cs typeface="Times New Roman" charset="0"/>
              </a:rPr>
              <a:t>2. Kỹ thuật viết phần dẫn</a:t>
            </a:r>
            <a:endParaRPr lang="vi-VN" altLang="x-none" sz="3598" b="1">
              <a:latin typeface="Times New Roman" charset="0"/>
              <a:ea typeface="Times New Roman" charset="0"/>
              <a:cs typeface="Times New Roman" charset="0"/>
            </a:endParaRPr>
          </a:p>
        </p:txBody>
      </p:sp>
      <p:sp>
        <p:nvSpPr>
          <p:cNvPr id="45059" name="Content Placeholder 2"/>
          <p:cNvSpPr>
            <a:spLocks noGrp="1"/>
          </p:cNvSpPr>
          <p:nvPr>
            <p:ph idx="1"/>
          </p:nvPr>
        </p:nvSpPr>
        <p:spPr>
          <a:xfrm>
            <a:off x="5029163" y="913952"/>
            <a:ext cx="5409789" cy="5765962"/>
          </a:xfrm>
          <a:ln>
            <a:solidFill>
              <a:schemeClr val="tx1"/>
            </a:solidFill>
          </a:ln>
        </p:spPr>
        <p:txBody>
          <a:bodyPr>
            <a:noAutofit/>
          </a:bodyPr>
          <a:lstStyle/>
          <a:p>
            <a:r>
              <a:rPr lang="en-US" altLang="x-none" sz="1693">
                <a:latin typeface="Times New Roman" charset="0"/>
                <a:ea typeface="Times New Roman" charset="0"/>
                <a:cs typeface="Times New Roman" charset="0"/>
              </a:rPr>
              <a:t>Định dạng câu hỏi có hiệu quả hơn trong việc nhấn mạnh kiến thức đạt được thay vì đọc hiểu. </a:t>
            </a:r>
          </a:p>
          <a:p>
            <a:pPr>
              <a:buFont typeface="Arial" charset="0"/>
              <a:buNone/>
            </a:pPr>
            <a:r>
              <a:rPr lang="en-US" altLang="x-none" sz="1693" b="1" i="1" u="sng">
                <a:latin typeface="Times New Roman" charset="0"/>
                <a:ea typeface="Times New Roman" charset="0"/>
                <a:cs typeface="Times New Roman" charset="0"/>
              </a:rPr>
              <a:t>Ví dụ:</a:t>
            </a:r>
            <a:r>
              <a:rPr lang="en-US" altLang="x-none" sz="1693">
                <a:latin typeface="Times New Roman" charset="0"/>
                <a:ea typeface="Times New Roman" charset="0"/>
                <a:cs typeface="Times New Roman" charset="0"/>
              </a:rPr>
              <a:t> Định dạng câu hỏi</a:t>
            </a:r>
          </a:p>
          <a:p>
            <a:pPr>
              <a:buFont typeface="Arial" charset="0"/>
              <a:buNone/>
            </a:pPr>
            <a:r>
              <a:rPr lang="en-US" altLang="x-none" sz="1693">
                <a:latin typeface="Times New Roman" charset="0"/>
                <a:ea typeface="Times New Roman" charset="0"/>
                <a:cs typeface="Times New Roman" charset="0"/>
              </a:rPr>
              <a:t>Đối với các tiểu mục nhiều lựa chọn, định dạng nào được khuyến khích sử dụng? </a:t>
            </a:r>
          </a:p>
          <a:p>
            <a:pPr>
              <a:buFont typeface="Arial" charset="0"/>
              <a:buNone/>
            </a:pPr>
            <a:r>
              <a:rPr lang="en-US" altLang="x-none" sz="1693">
                <a:latin typeface="Times New Roman" charset="0"/>
                <a:ea typeface="Times New Roman" charset="0"/>
                <a:cs typeface="Times New Roman" charset="0"/>
              </a:rPr>
              <a:t>A. </a:t>
            </a:r>
            <a:r>
              <a:rPr lang="en-US" altLang="x-none" sz="1693" baseline="30000">
                <a:latin typeface="Times New Roman" charset="0"/>
                <a:ea typeface="Times New Roman" charset="0"/>
                <a:cs typeface="Times New Roman" charset="0"/>
              </a:rPr>
              <a:t>*</a:t>
            </a:r>
            <a:r>
              <a:rPr lang="en-US" altLang="x-none" sz="1693">
                <a:latin typeface="Times New Roman" charset="0"/>
                <a:ea typeface="Times New Roman" charset="0"/>
                <a:cs typeface="Times New Roman" charset="0"/>
              </a:rPr>
              <a:t> Câu hỏi </a:t>
            </a:r>
          </a:p>
          <a:p>
            <a:pPr>
              <a:buFont typeface="Arial" charset="0"/>
              <a:buNone/>
            </a:pPr>
            <a:r>
              <a:rPr lang="en-US" altLang="x-none" sz="1693">
                <a:latin typeface="Times New Roman" charset="0"/>
                <a:ea typeface="Times New Roman" charset="0"/>
                <a:cs typeface="Times New Roman" charset="0"/>
              </a:rPr>
              <a:t>B. Hoàn thành </a:t>
            </a:r>
          </a:p>
          <a:p>
            <a:pPr>
              <a:buFont typeface="Arial" charset="0"/>
              <a:buNone/>
            </a:pPr>
            <a:r>
              <a:rPr lang="en-US" altLang="x-none" sz="1693">
                <a:latin typeface="Times New Roman" charset="0"/>
                <a:ea typeface="Times New Roman" charset="0"/>
                <a:cs typeface="Times New Roman" charset="0"/>
              </a:rPr>
              <a:t>C. Nhiều lựa chọn phức tạp </a:t>
            </a:r>
          </a:p>
          <a:p>
            <a:pPr>
              <a:buFont typeface="Arial" charset="0"/>
              <a:buNone/>
            </a:pPr>
            <a:r>
              <a:rPr lang="en-US" altLang="x-none" sz="1693">
                <a:latin typeface="Times New Roman" charset="0"/>
                <a:ea typeface="Times New Roman" charset="0"/>
                <a:cs typeface="Times New Roman" charset="0"/>
              </a:rPr>
              <a:t>D. Nhiều lựa chọn đa chiều         </a:t>
            </a:r>
          </a:p>
          <a:p>
            <a:pPr>
              <a:buFont typeface="Arial" charset="0"/>
              <a:buNone/>
            </a:pPr>
            <a:r>
              <a:rPr lang="en-US" altLang="x-none" sz="1693">
                <a:latin typeface="Times New Roman" charset="0"/>
                <a:ea typeface="Times New Roman" charset="0"/>
                <a:cs typeface="Times New Roman" charset="0"/>
              </a:rPr>
              <a:t>- Định dạng hoàn chỉnh câu:</a:t>
            </a:r>
          </a:p>
          <a:p>
            <a:pPr>
              <a:buFont typeface="Arial" charset="0"/>
              <a:buNone/>
            </a:pPr>
            <a:r>
              <a:rPr lang="en-US" altLang="x-none" sz="1693">
                <a:latin typeface="Times New Roman" charset="0"/>
                <a:ea typeface="Times New Roman" charset="0"/>
                <a:cs typeface="Times New Roman" charset="0"/>
              </a:rPr>
              <a:t>Đối với việc trắc nghiệm nhiều lựa chọn, phải sử dụng dạng nào dưới đây?</a:t>
            </a:r>
          </a:p>
          <a:p>
            <a:pPr>
              <a:buFont typeface="Arial" charset="0"/>
              <a:buNone/>
            </a:pPr>
            <a:r>
              <a:rPr lang="en-US" altLang="x-none" sz="1693">
                <a:latin typeface="Times New Roman" charset="0"/>
                <a:ea typeface="Times New Roman" charset="0"/>
                <a:cs typeface="Times New Roman" charset="0"/>
              </a:rPr>
              <a:t>A.</a:t>
            </a:r>
            <a:r>
              <a:rPr lang="en-US" altLang="x-none" sz="1693" baseline="30000">
                <a:latin typeface="Times New Roman" charset="0"/>
                <a:ea typeface="Times New Roman" charset="0"/>
                <a:cs typeface="Times New Roman" charset="0"/>
              </a:rPr>
              <a:t>*</a:t>
            </a:r>
            <a:r>
              <a:rPr lang="en-US" altLang="x-none" sz="1693">
                <a:latin typeface="Times New Roman" charset="0"/>
                <a:ea typeface="Times New Roman" charset="0"/>
                <a:cs typeface="Times New Roman" charset="0"/>
              </a:rPr>
              <a:t> Câu hỏi</a:t>
            </a:r>
          </a:p>
          <a:p>
            <a:pPr>
              <a:buFont typeface="Arial" charset="0"/>
              <a:buNone/>
            </a:pPr>
            <a:r>
              <a:rPr lang="en-US" altLang="x-none" sz="1693">
                <a:latin typeface="Times New Roman" charset="0"/>
                <a:ea typeface="Times New Roman" charset="0"/>
                <a:cs typeface="Times New Roman" charset="0"/>
              </a:rPr>
              <a:t>B.   Hoàn chỉnh câu</a:t>
            </a:r>
          </a:p>
          <a:p>
            <a:pPr>
              <a:buFont typeface="Arial" charset="0"/>
              <a:buNone/>
            </a:pPr>
            <a:r>
              <a:rPr lang="en-US" altLang="x-none" sz="1693">
                <a:latin typeface="Times New Roman" charset="0"/>
                <a:ea typeface="Times New Roman" charset="0"/>
                <a:cs typeface="Times New Roman" charset="0"/>
              </a:rPr>
              <a:t>C.   Câu đa tuyển phức tạp</a:t>
            </a:r>
          </a:p>
          <a:p>
            <a:pPr>
              <a:buFont typeface="Arial" charset="0"/>
              <a:buNone/>
            </a:pPr>
            <a:r>
              <a:rPr lang="en-US" altLang="x-none" sz="1693">
                <a:latin typeface="Times New Roman" charset="0"/>
                <a:ea typeface="Times New Roman" charset="0"/>
                <a:cs typeface="Times New Roman" charset="0"/>
              </a:rPr>
              <a:t>D.   Câu lựa chọn đa chiều</a:t>
            </a:r>
          </a:p>
        </p:txBody>
      </p:sp>
      <p:sp>
        <p:nvSpPr>
          <p:cNvPr id="51204" name="Text Placeholder 1"/>
          <p:cNvSpPr>
            <a:spLocks noGrp="1"/>
          </p:cNvSpPr>
          <p:nvPr>
            <p:ph type="body" sz="half" idx="2"/>
          </p:nvPr>
        </p:nvSpPr>
        <p:spPr>
          <a:xfrm>
            <a:off x="2057140" y="1676699"/>
            <a:ext cx="2743535" cy="3200513"/>
          </a:xfrm>
          <a:ln>
            <a:solidFill>
              <a:schemeClr val="tx1"/>
            </a:solidFill>
            <a:miter lim="800000"/>
            <a:headEnd/>
            <a:tailEnd/>
          </a:ln>
        </p:spPr>
        <p:txBody>
          <a:bodyPr/>
          <a:lstStyle/>
          <a:p>
            <a:pPr algn="just"/>
            <a:r>
              <a:rPr lang="en-US" altLang="x-none" sz="2540">
                <a:latin typeface="Times New Roman" charset="0"/>
                <a:ea typeface="Times New Roman" charset="0"/>
                <a:cs typeface="Times New Roman" charset="0"/>
              </a:rPr>
              <a:t>2. Để nhấn mạnh vào kiến thức thu được nên trình bày câu dẫn theo định dạng câu hỏi thay vì định dạng hoàn chỉnh câu</a:t>
            </a:r>
            <a:endParaRPr lang="en-US" altLang="x-none" sz="2328">
              <a:latin typeface="Times New Roman" charset="0"/>
              <a:ea typeface="Times New Roman" charset="0"/>
              <a:cs typeface="Times New Roman" charset="0"/>
            </a:endParaRPr>
          </a:p>
        </p:txBody>
      </p:sp>
    </p:spTree>
    <p:extLst>
      <p:ext uri="{BB962C8B-B14F-4D97-AF65-F5344CB8AC3E}">
        <p14:creationId xmlns:p14="http://schemas.microsoft.com/office/powerpoint/2010/main" xmlns="" val="20334322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379711" y="304092"/>
            <a:ext cx="7239373" cy="609861"/>
          </a:xfrm>
        </p:spPr>
        <p:txBody>
          <a:bodyPr>
            <a:normAutofit/>
          </a:bodyPr>
          <a:lstStyle/>
          <a:p>
            <a:pPr eaLnBrk="1" hangingPunct="1"/>
            <a:r>
              <a:rPr lang="en-US" altLang="x-none" sz="3598" b="1">
                <a:latin typeface="Times New Roman" charset="0"/>
                <a:ea typeface="Times New Roman" charset="0"/>
                <a:cs typeface="Times New Roman" charset="0"/>
              </a:rPr>
              <a:t>2. Kỹ thuật viết phần dẫn</a:t>
            </a:r>
            <a:endParaRPr lang="vi-VN" altLang="x-none" sz="3598" b="1">
              <a:latin typeface="Times New Roman" charset="0"/>
              <a:ea typeface="Times New Roman" charset="0"/>
              <a:cs typeface="Times New Roman" charset="0"/>
            </a:endParaRPr>
          </a:p>
        </p:txBody>
      </p:sp>
      <p:sp>
        <p:nvSpPr>
          <p:cNvPr id="45059" name="Content Placeholder 2"/>
          <p:cNvSpPr>
            <a:spLocks noGrp="1"/>
          </p:cNvSpPr>
          <p:nvPr>
            <p:ph idx="1"/>
          </p:nvPr>
        </p:nvSpPr>
        <p:spPr>
          <a:xfrm>
            <a:off x="5029163" y="913953"/>
            <a:ext cx="5409789" cy="5562675"/>
          </a:xfrm>
          <a:ln>
            <a:solidFill>
              <a:schemeClr val="tx1"/>
            </a:solidFill>
          </a:ln>
        </p:spPr>
        <p:txBody>
          <a:bodyPr>
            <a:noAutofit/>
          </a:bodyPr>
          <a:lstStyle/>
          <a:p>
            <a:pPr marL="0" indent="0">
              <a:buNone/>
            </a:pPr>
            <a:r>
              <a:rPr lang="en-US" altLang="x-none">
                <a:solidFill>
                  <a:schemeClr val="tx1"/>
                </a:solidFill>
                <a:latin typeface="Times New Roman" charset="0"/>
                <a:ea typeface="Times New Roman" charset="0"/>
                <a:cs typeface="Times New Roman" charset="0"/>
              </a:rPr>
              <a:t>- Các định dạng này gây khó khăn cho thí sinh khi đọc.</a:t>
            </a:r>
          </a:p>
          <a:p>
            <a:pPr marL="0" indent="0">
              <a:buNone/>
            </a:pPr>
            <a:r>
              <a:rPr lang="en-US" altLang="x-none" b="1" i="1" u="sng">
                <a:solidFill>
                  <a:schemeClr val="tx1"/>
                </a:solidFill>
                <a:latin typeface="Times New Roman" charset="0"/>
                <a:ea typeface="Times New Roman" charset="0"/>
                <a:cs typeface="Times New Roman" charset="0"/>
              </a:rPr>
              <a:t>Ví dụ: </a:t>
            </a:r>
            <a:r>
              <a:rPr lang="en-US" altLang="x-none">
                <a:solidFill>
                  <a:schemeClr val="tx1"/>
                </a:solidFill>
                <a:latin typeface="Times New Roman" charset="0"/>
                <a:ea typeface="Times New Roman" charset="0"/>
                <a:cs typeface="Times New Roman" charset="0"/>
              </a:rPr>
              <a:t>Các định dạng _______________ là cách tốt nhất để định dạng một tiểu mục có nhiều lựa chọn. </a:t>
            </a:r>
          </a:p>
          <a:p>
            <a:pPr marL="0" indent="0">
              <a:buFont typeface="Garamond" charset="0"/>
              <a:buAutoNum type="alphaUcPeriod"/>
            </a:pPr>
            <a:r>
              <a:rPr lang="en-US" altLang="x-none">
                <a:solidFill>
                  <a:schemeClr val="tx1"/>
                </a:solidFill>
                <a:latin typeface="Times New Roman" charset="0"/>
                <a:ea typeface="Times New Roman" charset="0"/>
                <a:cs typeface="Times New Roman" charset="0"/>
              </a:rPr>
              <a:t>hoàn thành </a:t>
            </a:r>
          </a:p>
          <a:p>
            <a:pPr marL="0" indent="0">
              <a:buFont typeface="Garamond" charset="0"/>
              <a:buAutoNum type="alphaUcPeriod"/>
            </a:pPr>
            <a:r>
              <a:rPr lang="en-US" altLang="x-none" baseline="30000">
                <a:solidFill>
                  <a:schemeClr val="tx1"/>
                </a:solidFill>
                <a:latin typeface="Times New Roman" charset="0"/>
                <a:ea typeface="Times New Roman" charset="0"/>
                <a:cs typeface="Times New Roman" charset="0"/>
              </a:rPr>
              <a:t>* </a:t>
            </a:r>
            <a:r>
              <a:rPr lang="en-US" altLang="x-none">
                <a:solidFill>
                  <a:schemeClr val="tx1"/>
                </a:solidFill>
                <a:latin typeface="Times New Roman" charset="0"/>
                <a:ea typeface="Times New Roman" charset="0"/>
                <a:cs typeface="Times New Roman" charset="0"/>
              </a:rPr>
              <a:t>câu hỏi </a:t>
            </a:r>
          </a:p>
          <a:p>
            <a:pPr marL="0" indent="0">
              <a:buFont typeface="Garamond" charset="0"/>
              <a:buAutoNum type="alphaUcPeriod"/>
            </a:pPr>
            <a:r>
              <a:rPr lang="en-US" altLang="x-none">
                <a:solidFill>
                  <a:schemeClr val="tx1"/>
                </a:solidFill>
                <a:latin typeface="Times New Roman" charset="0"/>
                <a:ea typeface="Times New Roman" charset="0"/>
                <a:cs typeface="Times New Roman" charset="0"/>
              </a:rPr>
              <a:t>nhiều lựa chọn phức tạp</a:t>
            </a:r>
          </a:p>
          <a:p>
            <a:pPr marL="0" indent="0">
              <a:buFont typeface="Garamond" charset="0"/>
              <a:buAutoNum type="alphaUcPeriod"/>
            </a:pPr>
            <a:r>
              <a:rPr lang="en-US" altLang="x-none">
                <a:solidFill>
                  <a:schemeClr val="tx1"/>
                </a:solidFill>
                <a:latin typeface="Times New Roman" charset="0"/>
                <a:ea typeface="Times New Roman" charset="0"/>
                <a:cs typeface="Times New Roman" charset="0"/>
              </a:rPr>
              <a:t>nhiều lựa chọn  đa chiều </a:t>
            </a:r>
          </a:p>
        </p:txBody>
      </p:sp>
      <p:sp>
        <p:nvSpPr>
          <p:cNvPr id="52228" name="Text Placeholder 1"/>
          <p:cNvSpPr>
            <a:spLocks noGrp="1"/>
          </p:cNvSpPr>
          <p:nvPr>
            <p:ph type="body" sz="half" idx="2"/>
          </p:nvPr>
        </p:nvSpPr>
        <p:spPr>
          <a:xfrm>
            <a:off x="2057140" y="1676699"/>
            <a:ext cx="2743535" cy="3200513"/>
          </a:xfrm>
          <a:ln>
            <a:solidFill>
              <a:schemeClr val="tx1"/>
            </a:solidFill>
            <a:miter lim="800000"/>
            <a:headEnd/>
            <a:tailEnd/>
          </a:ln>
        </p:spPr>
        <p:txBody>
          <a:bodyPr/>
          <a:lstStyle/>
          <a:p>
            <a:pPr algn="just"/>
            <a:r>
              <a:rPr lang="en-US" altLang="x-none" sz="2540">
                <a:latin typeface="Times New Roman" charset="0"/>
                <a:ea typeface="Times New Roman" charset="0"/>
                <a:cs typeface="Times New Roman" charset="0"/>
              </a:rPr>
              <a:t>3. Nếu phần dẫn có định dạng hoàn chỉnh câu, không nên tạo một chỗ trống ở giữa hay ở bắt đầu của phần câu dẫn</a:t>
            </a:r>
            <a:endParaRPr lang="en-US" altLang="x-none" sz="2328">
              <a:latin typeface="Times New Roman" charset="0"/>
              <a:ea typeface="Times New Roman" charset="0"/>
              <a:cs typeface="Times New Roman" charset="0"/>
            </a:endParaRPr>
          </a:p>
        </p:txBody>
      </p:sp>
    </p:spTree>
    <p:extLst>
      <p:ext uri="{BB962C8B-B14F-4D97-AF65-F5344CB8AC3E}">
        <p14:creationId xmlns:p14="http://schemas.microsoft.com/office/powerpoint/2010/main" xmlns="" val="800434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379711" y="1"/>
            <a:ext cx="7239373" cy="702265"/>
          </a:xfrm>
        </p:spPr>
        <p:txBody>
          <a:bodyPr>
            <a:normAutofit/>
          </a:bodyPr>
          <a:lstStyle/>
          <a:p>
            <a:pPr eaLnBrk="1" hangingPunct="1"/>
            <a:r>
              <a:rPr lang="en-US" altLang="x-none" sz="3598" b="1">
                <a:latin typeface="Times New Roman" charset="0"/>
                <a:ea typeface="Times New Roman" charset="0"/>
                <a:cs typeface="Times New Roman" charset="0"/>
              </a:rPr>
              <a:t>2. Kỹ thuật viết phần dẫn</a:t>
            </a:r>
            <a:endParaRPr lang="vi-VN" altLang="x-none" sz="3598" b="1">
              <a:latin typeface="Times New Roman" charset="0"/>
              <a:ea typeface="Times New Roman" charset="0"/>
              <a:cs typeface="Times New Roman" charset="0"/>
            </a:endParaRPr>
          </a:p>
        </p:txBody>
      </p:sp>
      <p:sp>
        <p:nvSpPr>
          <p:cNvPr id="53251" name="Content Placeholder 2"/>
          <p:cNvSpPr>
            <a:spLocks noGrp="1"/>
          </p:cNvSpPr>
          <p:nvPr>
            <p:ph idx="1"/>
          </p:nvPr>
        </p:nvSpPr>
        <p:spPr>
          <a:xfrm>
            <a:off x="3962326" y="930753"/>
            <a:ext cx="6476626" cy="1963989"/>
          </a:xfrm>
          <a:ln>
            <a:solidFill>
              <a:schemeClr val="tx1"/>
            </a:solidFill>
            <a:miter lim="800000"/>
            <a:headEnd/>
            <a:tailEnd/>
          </a:ln>
        </p:spPr>
        <p:txBody>
          <a:bodyPr/>
          <a:lstStyle/>
          <a:p>
            <a:pPr marL="0" indent="0" algn="just">
              <a:buNone/>
            </a:pPr>
            <a:r>
              <a:rPr lang="en-US" altLang="x-none" sz="2117">
                <a:latin typeface="Times New Roman" charset="0"/>
                <a:ea typeface="Times New Roman" charset="0"/>
                <a:cs typeface="Times New Roman" charset="0"/>
              </a:rPr>
              <a:t>Một số tiểu mục chứa các từ, cụm từ, hoặc câu hoàn toàn không có gì liên quan với trọng tâm của tiểu mục. Một lý do cho việc này là để làm cho các tiểu mục nhìn thực tế hơn. Dạng thức như vậy sẽ thích hợp trong trường hợp người làm bài trắc nghiệm phải lựa chọn, nhận biết sự kiện chính trong chuỗi thông tin nhằm giải quyết vấn đề. </a:t>
            </a:r>
          </a:p>
        </p:txBody>
      </p:sp>
      <p:sp>
        <p:nvSpPr>
          <p:cNvPr id="53252" name="Text Placeholder 1"/>
          <p:cNvSpPr>
            <a:spLocks noGrp="1"/>
          </p:cNvSpPr>
          <p:nvPr>
            <p:ph type="body" sz="half" idx="2"/>
          </p:nvPr>
        </p:nvSpPr>
        <p:spPr>
          <a:xfrm>
            <a:off x="1981537" y="930753"/>
            <a:ext cx="1675019" cy="1963989"/>
          </a:xfrm>
          <a:ln>
            <a:solidFill>
              <a:schemeClr val="tx1"/>
            </a:solidFill>
            <a:miter lim="800000"/>
            <a:headEnd/>
            <a:tailEnd/>
          </a:ln>
        </p:spPr>
        <p:txBody>
          <a:bodyPr/>
          <a:lstStyle/>
          <a:p>
            <a:pPr algn="just"/>
            <a:r>
              <a:rPr lang="en-US" altLang="x-none" sz="2540">
                <a:latin typeface="Times New Roman" charset="0"/>
                <a:ea typeface="Times New Roman" charset="0"/>
                <a:cs typeface="Times New Roman" charset="0"/>
              </a:rPr>
              <a:t>4. Tránh sự dài dòng trong phần dẫn:</a:t>
            </a:r>
          </a:p>
          <a:p>
            <a:pPr algn="just"/>
            <a:endParaRPr lang="en-US" altLang="x-none" sz="2328">
              <a:latin typeface="Times New Roman" charset="0"/>
              <a:ea typeface="Times New Roman" charset="0"/>
              <a:cs typeface="Times New Roman" charset="0"/>
            </a:endParaRPr>
          </a:p>
        </p:txBody>
      </p:sp>
      <p:graphicFrame>
        <p:nvGraphicFramePr>
          <p:cNvPr id="3" name="Table 2"/>
          <p:cNvGraphicFramePr>
            <a:graphicFrameLocks noGrp="1"/>
          </p:cNvGraphicFramePr>
          <p:nvPr/>
        </p:nvGraphicFramePr>
        <p:xfrm>
          <a:off x="1981537" y="3124910"/>
          <a:ext cx="8459096" cy="3645728"/>
        </p:xfrm>
        <a:graphic>
          <a:graphicData uri="http://schemas.openxmlformats.org/drawingml/2006/table">
            <a:tbl>
              <a:tblPr/>
              <a:tblGrid>
                <a:gridCol w="4952813"/>
                <a:gridCol w="3506283"/>
              </a:tblGrid>
              <a:tr h="3645728">
                <a:tc>
                  <a: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marL="0" marR="0" lvl="0" indent="0" algn="l" defTabSz="431800" rtl="0" eaLnBrk="1" fontAlgn="base" latinLnBrk="0" hangingPunct="1">
                        <a:lnSpc>
                          <a:spcPct val="100000"/>
                        </a:lnSpc>
                        <a:spcBef>
                          <a:spcPct val="0"/>
                        </a:spcBef>
                        <a:spcAft>
                          <a:spcPct val="0"/>
                        </a:spcAft>
                        <a:buClrTx/>
                        <a:buSzTx/>
                        <a:buFontTx/>
                        <a:buNone/>
                        <a:tabLst/>
                      </a:pPr>
                      <a:r>
                        <a:rPr kumimoji="0" lang="en-US" altLang="x-none" sz="2100" b="1" i="1" u="sng" strike="noStrike" cap="none" normalizeH="0" baseline="0">
                          <a:ln>
                            <a:noFill/>
                          </a:ln>
                          <a:solidFill>
                            <a:schemeClr val="tx1"/>
                          </a:solidFill>
                          <a:effectLst/>
                          <a:latin typeface="Times New Roman" charset="0"/>
                          <a:ea typeface="Times New Roman" charset="0"/>
                          <a:cs typeface="Times New Roman" charset="0"/>
                        </a:rPr>
                        <a:t>Ví dụ: </a:t>
                      </a:r>
                      <a:r>
                        <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rPr>
                        <a:t>Nhiệt độ cao và mưa nhiều đặc trưng của miền khí hậu ẩm ướt. Những người sống trong loại khí hậu này thường phàn nàn về việc ra nhiều mồ hôi. Ngay cả khi có ngày ấm áp dường như họ cũng không thoải mái. Khí hậu được mô tả là gì?</a:t>
                      </a:r>
                    </a:p>
                    <a:p>
                      <a:pPr marL="0" marR="0" lvl="0" indent="0" algn="l"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rPr>
                        <a:t>sa mạc </a:t>
                      </a:r>
                    </a:p>
                    <a:p>
                      <a:pPr marL="0" marR="0" lvl="0" indent="0" algn="l"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30000">
                          <a:ln>
                            <a:noFill/>
                          </a:ln>
                          <a:solidFill>
                            <a:schemeClr val="tx1"/>
                          </a:solidFill>
                          <a:effectLst/>
                          <a:latin typeface="Times New Roman" charset="0"/>
                          <a:ea typeface="Times New Roman" charset="0"/>
                          <a:cs typeface="Times New Roman" charset="0"/>
                        </a:rPr>
                        <a:t>*</a:t>
                      </a:r>
                      <a:r>
                        <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rPr>
                        <a:t> nhiệt đới </a:t>
                      </a:r>
                    </a:p>
                    <a:p>
                      <a:pPr marL="0" marR="0" lvl="0" indent="0" algn="l"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rPr>
                        <a:t>ôn đới</a:t>
                      </a:r>
                    </a:p>
                    <a:p>
                      <a:pPr marL="0" marR="0" lvl="0" indent="0" algn="l"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rPr>
                        <a:t>cận xích đạo</a:t>
                      </a:r>
                    </a:p>
                    <a:p>
                      <a:pPr marL="0" marR="0" lvl="0" indent="0" algn="l" defTabSz="431800" rtl="0" eaLnBrk="1" fontAlgn="base" latinLnBrk="0" hangingPunct="1">
                        <a:lnSpc>
                          <a:spcPct val="100000"/>
                        </a:lnSpc>
                        <a:spcBef>
                          <a:spcPct val="0"/>
                        </a:spcBef>
                        <a:spcAft>
                          <a:spcPct val="0"/>
                        </a:spcAft>
                        <a:buClrTx/>
                        <a:buSzTx/>
                        <a:buFontTx/>
                        <a:buNone/>
                        <a:tabLst/>
                      </a:pPr>
                      <a:endPar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endParaRPr>
                    </a:p>
                  </a:txBody>
                  <a:tcPr marL="96774" marR="96774" marT="48394" marB="4839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1D1B1"/>
                    </a:solidFill>
                  </a:tcPr>
                </a:tc>
                <a:tc>
                  <a:txBody>
                    <a:bodyPr/>
                    <a:lstStyle>
                      <a:lvl1pPr marL="231775"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marL="231775" marR="0" lvl="0" indent="0" algn="l" defTabSz="431800" rtl="0" eaLnBrk="1" fontAlgn="base" latinLnBrk="0" hangingPunct="1">
                        <a:lnSpc>
                          <a:spcPct val="100000"/>
                        </a:lnSpc>
                        <a:spcBef>
                          <a:spcPct val="0"/>
                        </a:spcBef>
                        <a:spcAft>
                          <a:spcPct val="0"/>
                        </a:spcAft>
                        <a:buClrTx/>
                        <a:buSzTx/>
                        <a:buFontTx/>
                        <a:buNone/>
                        <a:tabLst/>
                      </a:pPr>
                      <a:r>
                        <a:rPr kumimoji="0" lang="en-US" altLang="x-none" sz="2100" b="0" i="1" u="none" strike="noStrike" cap="none" normalizeH="0" baseline="0">
                          <a:ln>
                            <a:noFill/>
                          </a:ln>
                          <a:solidFill>
                            <a:schemeClr val="tx1"/>
                          </a:solidFill>
                          <a:effectLst/>
                          <a:latin typeface="Times New Roman" charset="0"/>
                          <a:ea typeface="Times New Roman" charset="0"/>
                          <a:cs typeface="Times New Roman" charset="0"/>
                        </a:rPr>
                        <a:t>Nên sửa thành:</a:t>
                      </a:r>
                      <a:endPar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endParaRPr>
                    </a:p>
                    <a:p>
                      <a:pPr marL="231775" marR="0" lvl="0" indent="0" algn="l" defTabSz="431800" rtl="0" eaLnBrk="1" fontAlgn="base" latinLnBrk="0" hangingPunct="1">
                        <a:lnSpc>
                          <a:spcPct val="100000"/>
                        </a:lnSpc>
                        <a:spcBef>
                          <a:spcPct val="0"/>
                        </a:spcBef>
                        <a:spcAft>
                          <a:spcPct val="0"/>
                        </a:spcAft>
                        <a:buClrTx/>
                        <a:buSzTx/>
                        <a:buFontTx/>
                        <a:buNone/>
                        <a:tabLst/>
                      </a:pPr>
                      <a:r>
                        <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rPr>
                        <a:t>Thuật ngữ nào dưới đây mô tả miền khí hậu với nhiệt độ cao và mưa nhiều?</a:t>
                      </a:r>
                    </a:p>
                    <a:p>
                      <a:pPr marL="231775" marR="0" lvl="0" indent="0" algn="l"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rPr>
                        <a:t>sa mạc </a:t>
                      </a:r>
                    </a:p>
                    <a:p>
                      <a:pPr marL="231775" marR="0" lvl="0" indent="0" algn="l"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30000">
                          <a:ln>
                            <a:noFill/>
                          </a:ln>
                          <a:solidFill>
                            <a:schemeClr val="tx1"/>
                          </a:solidFill>
                          <a:effectLst/>
                          <a:latin typeface="Times New Roman" charset="0"/>
                          <a:ea typeface="Times New Roman" charset="0"/>
                          <a:cs typeface="Times New Roman" charset="0"/>
                        </a:rPr>
                        <a:t>*</a:t>
                      </a:r>
                      <a:r>
                        <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rPr>
                        <a:t> nhiệt đới </a:t>
                      </a:r>
                    </a:p>
                    <a:p>
                      <a:pPr marL="231775" marR="0" lvl="0" indent="0" algn="l"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rPr>
                        <a:t>ôn đới</a:t>
                      </a:r>
                    </a:p>
                    <a:p>
                      <a:pPr marL="231775" marR="0" lvl="0" indent="0" algn="l"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rPr>
                        <a:t>cận xích đạo</a:t>
                      </a:r>
                    </a:p>
                    <a:p>
                      <a:pPr marL="231775" marR="0" lvl="0" indent="0" algn="l" defTabSz="431800" rtl="0" eaLnBrk="1" fontAlgn="base" latinLnBrk="0" hangingPunct="1">
                        <a:lnSpc>
                          <a:spcPct val="100000"/>
                        </a:lnSpc>
                        <a:spcBef>
                          <a:spcPct val="0"/>
                        </a:spcBef>
                        <a:spcAft>
                          <a:spcPct val="0"/>
                        </a:spcAft>
                        <a:buClrTx/>
                        <a:buSzTx/>
                        <a:buFontTx/>
                        <a:buNone/>
                        <a:tabLst/>
                      </a:pPr>
                      <a:endParaRPr kumimoji="0" lang="en-US" altLang="x-none" sz="2100" b="0" i="0" u="none" strike="noStrike" cap="none" normalizeH="0" baseline="0">
                        <a:ln>
                          <a:noFill/>
                        </a:ln>
                        <a:solidFill>
                          <a:schemeClr val="tx1"/>
                        </a:solidFill>
                        <a:effectLst/>
                        <a:latin typeface="Times New Roman" charset="0"/>
                        <a:ea typeface="Times New Roman" charset="0"/>
                        <a:cs typeface="Times New Roman" charset="0"/>
                      </a:endParaRPr>
                    </a:p>
                  </a:txBody>
                  <a:tcPr marL="96774" marR="96774" marT="48394" marB="4839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ADFC0"/>
                    </a:solidFill>
                  </a:tcPr>
                </a:tc>
              </a:tr>
            </a:tbl>
          </a:graphicData>
        </a:graphic>
      </p:graphicFrame>
    </p:spTree>
    <p:extLst>
      <p:ext uri="{BB962C8B-B14F-4D97-AF65-F5344CB8AC3E}">
        <p14:creationId xmlns:p14="http://schemas.microsoft.com/office/powerpoint/2010/main" xmlns="" val="23437529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379711" y="228489"/>
            <a:ext cx="7239373" cy="685464"/>
          </a:xfrm>
        </p:spPr>
        <p:txBody>
          <a:bodyPr>
            <a:normAutofit/>
          </a:bodyPr>
          <a:lstStyle/>
          <a:p>
            <a:pPr eaLnBrk="1" hangingPunct="1"/>
            <a:r>
              <a:rPr lang="en-US" altLang="x-none" sz="3598" b="1">
                <a:latin typeface="Times New Roman" charset="0"/>
                <a:ea typeface="Times New Roman" charset="0"/>
                <a:cs typeface="Times New Roman" charset="0"/>
              </a:rPr>
              <a:t>2. Kỹ thuật viết phần dẫn</a:t>
            </a:r>
            <a:endParaRPr lang="vi-VN" altLang="x-none" sz="3598" b="1">
              <a:latin typeface="Times New Roman" charset="0"/>
              <a:ea typeface="Times New Roman" charset="0"/>
              <a:cs typeface="Times New Roman" charset="0"/>
            </a:endParaRPr>
          </a:p>
        </p:txBody>
      </p:sp>
      <p:sp>
        <p:nvSpPr>
          <p:cNvPr id="45059" name="Content Placeholder 2"/>
          <p:cNvSpPr>
            <a:spLocks noGrp="1"/>
          </p:cNvSpPr>
          <p:nvPr>
            <p:ph idx="1"/>
          </p:nvPr>
        </p:nvSpPr>
        <p:spPr>
          <a:xfrm>
            <a:off x="5029163" y="913953"/>
            <a:ext cx="5409789" cy="5562675"/>
          </a:xfrm>
          <a:ln>
            <a:solidFill>
              <a:schemeClr val="tx1"/>
            </a:solidFill>
          </a:ln>
        </p:spPr>
        <p:txBody>
          <a:bodyPr>
            <a:noAutofit/>
          </a:bodyPr>
          <a:lstStyle/>
          <a:p>
            <a:pPr algn="just"/>
            <a:r>
              <a:rPr lang="en-US" altLang="x-none">
                <a:solidFill>
                  <a:schemeClr val="tx1"/>
                </a:solidFill>
                <a:latin typeface="Times New Roman" charset="0"/>
                <a:ea typeface="Times New Roman" charset="0"/>
                <a:cs typeface="Times New Roman" charset="0"/>
              </a:rPr>
              <a:t>Khi dạng phủ định được sử dụng, từ phủ định cần phải được nhấn mạnh hoặc nhấn mạnh bằng cách đặt </a:t>
            </a:r>
            <a:r>
              <a:rPr lang="en-US" altLang="x-none" b="1">
                <a:solidFill>
                  <a:schemeClr val="tx1"/>
                </a:solidFill>
                <a:latin typeface="Times New Roman" charset="0"/>
                <a:ea typeface="Times New Roman" charset="0"/>
                <a:cs typeface="Times New Roman" charset="0"/>
              </a:rPr>
              <a:t>in đậm</a:t>
            </a:r>
            <a:r>
              <a:rPr lang="en-US" altLang="x-none">
                <a:solidFill>
                  <a:schemeClr val="tx1"/>
                </a:solidFill>
                <a:latin typeface="Times New Roman" charset="0"/>
                <a:ea typeface="Times New Roman" charset="0"/>
                <a:cs typeface="Times New Roman" charset="0"/>
              </a:rPr>
              <a:t>, hoặc </a:t>
            </a:r>
            <a:r>
              <a:rPr lang="en-US" altLang="x-none" u="sng">
                <a:solidFill>
                  <a:schemeClr val="tx1"/>
                </a:solidFill>
                <a:latin typeface="Times New Roman" charset="0"/>
                <a:ea typeface="Times New Roman" charset="0"/>
                <a:cs typeface="Times New Roman" charset="0"/>
              </a:rPr>
              <a:t>gạch chân</a:t>
            </a:r>
            <a:r>
              <a:rPr lang="en-US" altLang="x-none">
                <a:solidFill>
                  <a:schemeClr val="tx1"/>
                </a:solidFill>
                <a:latin typeface="Times New Roman" charset="0"/>
                <a:ea typeface="Times New Roman" charset="0"/>
                <a:cs typeface="Times New Roman" charset="0"/>
              </a:rPr>
              <a:t>, hoặc tất cả các. </a:t>
            </a:r>
          </a:p>
          <a:p>
            <a:pPr>
              <a:buFont typeface="Arial" charset="0"/>
              <a:buNone/>
            </a:pPr>
            <a:r>
              <a:rPr lang="en-US" altLang="x-none" b="1" i="1" u="sng">
                <a:solidFill>
                  <a:schemeClr val="tx1"/>
                </a:solidFill>
                <a:latin typeface="Times New Roman" charset="0"/>
                <a:ea typeface="Times New Roman" charset="0"/>
                <a:cs typeface="Times New Roman" charset="0"/>
              </a:rPr>
              <a:t>Ví dụ</a:t>
            </a:r>
            <a:r>
              <a:rPr lang="en-US" altLang="x-none">
                <a:solidFill>
                  <a:schemeClr val="tx1"/>
                </a:solidFill>
                <a:latin typeface="Times New Roman" charset="0"/>
                <a:ea typeface="Times New Roman" charset="0"/>
                <a:cs typeface="Times New Roman" charset="0"/>
              </a:rPr>
              <a:t>: Âm thanh </a:t>
            </a:r>
            <a:r>
              <a:rPr lang="en-US" altLang="x-none" b="1">
                <a:solidFill>
                  <a:schemeClr val="tx1"/>
                </a:solidFill>
                <a:latin typeface="Times New Roman" charset="0"/>
                <a:ea typeface="Times New Roman" charset="0"/>
                <a:cs typeface="Times New Roman" charset="0"/>
              </a:rPr>
              <a:t>KHÔNG</a:t>
            </a:r>
            <a:r>
              <a:rPr lang="en-US" altLang="x-none">
                <a:solidFill>
                  <a:schemeClr val="tx1"/>
                </a:solidFill>
                <a:latin typeface="Times New Roman" charset="0"/>
                <a:ea typeface="Times New Roman" charset="0"/>
                <a:cs typeface="Times New Roman" charset="0"/>
              </a:rPr>
              <a:t> thể truyền trong môi trường nào dưới đây?</a:t>
            </a:r>
          </a:p>
          <a:p>
            <a:pPr>
              <a:buFont typeface="Arial" charset="0"/>
              <a:buNone/>
            </a:pPr>
            <a:r>
              <a:rPr lang="en-US" altLang="x-none">
                <a:solidFill>
                  <a:schemeClr val="tx1"/>
                </a:solidFill>
                <a:latin typeface="Times New Roman" charset="0"/>
                <a:ea typeface="Times New Roman" charset="0"/>
                <a:cs typeface="Times New Roman" charset="0"/>
              </a:rPr>
              <a:t>A. Khoảng chân không </a:t>
            </a:r>
          </a:p>
          <a:p>
            <a:pPr>
              <a:buFont typeface="Arial" charset="0"/>
              <a:buNone/>
            </a:pPr>
            <a:r>
              <a:rPr lang="en-US" altLang="x-none">
                <a:solidFill>
                  <a:schemeClr val="tx1"/>
                </a:solidFill>
                <a:latin typeface="Times New Roman" charset="0"/>
                <a:ea typeface="Times New Roman" charset="0"/>
                <a:cs typeface="Times New Roman" charset="0"/>
              </a:rPr>
              <a:t>B. Tường bê tông</a:t>
            </a:r>
          </a:p>
          <a:p>
            <a:pPr>
              <a:buFont typeface="Arial" charset="0"/>
              <a:buNone/>
            </a:pPr>
            <a:r>
              <a:rPr lang="en-US" altLang="x-none">
                <a:solidFill>
                  <a:schemeClr val="tx1"/>
                </a:solidFill>
                <a:latin typeface="Times New Roman" charset="0"/>
                <a:ea typeface="Times New Roman" charset="0"/>
                <a:cs typeface="Times New Roman" charset="0"/>
              </a:rPr>
              <a:t>C. Nước biển</a:t>
            </a:r>
          </a:p>
          <a:p>
            <a:pPr>
              <a:buFont typeface="Arial" charset="0"/>
              <a:buNone/>
            </a:pPr>
            <a:r>
              <a:rPr lang="en-US" altLang="x-none">
                <a:solidFill>
                  <a:schemeClr val="tx1"/>
                </a:solidFill>
                <a:latin typeface="Times New Roman" charset="0"/>
                <a:ea typeface="Times New Roman" charset="0"/>
                <a:cs typeface="Times New Roman" charset="0"/>
              </a:rPr>
              <a:t>D. Tầng khí quyển bao quanh trái đất</a:t>
            </a:r>
          </a:p>
        </p:txBody>
      </p:sp>
      <p:sp>
        <p:nvSpPr>
          <p:cNvPr id="54276" name="Text Placeholder 1"/>
          <p:cNvSpPr>
            <a:spLocks noGrp="1"/>
          </p:cNvSpPr>
          <p:nvPr>
            <p:ph type="body" sz="half" idx="2"/>
          </p:nvPr>
        </p:nvSpPr>
        <p:spPr>
          <a:xfrm>
            <a:off x="1904254" y="1676699"/>
            <a:ext cx="2743537" cy="1218043"/>
          </a:xfrm>
          <a:ln>
            <a:solidFill>
              <a:schemeClr val="tx1"/>
            </a:solidFill>
            <a:miter lim="800000"/>
            <a:headEnd/>
            <a:tailEnd/>
          </a:ln>
        </p:spPr>
        <p:txBody>
          <a:bodyPr/>
          <a:lstStyle/>
          <a:p>
            <a:pPr algn="just"/>
            <a:r>
              <a:rPr lang="en-US" altLang="x-none" sz="2540">
                <a:latin typeface="Times New Roman" charset="0"/>
                <a:ea typeface="Times New Roman" charset="0"/>
                <a:cs typeface="Times New Roman" charset="0"/>
              </a:rPr>
              <a:t>5. Nên trình bày phần dẫn ở thể khẳng định</a:t>
            </a:r>
            <a:endParaRPr lang="en-US" altLang="x-none" sz="2328">
              <a:latin typeface="Times New Roman" charset="0"/>
              <a:ea typeface="Times New Roman" charset="0"/>
              <a:cs typeface="Times New Roman" charset="0"/>
            </a:endParaRPr>
          </a:p>
        </p:txBody>
      </p:sp>
    </p:spTree>
    <p:extLst>
      <p:ext uri="{BB962C8B-B14F-4D97-AF65-F5344CB8AC3E}">
        <p14:creationId xmlns:p14="http://schemas.microsoft.com/office/powerpoint/2010/main" xmlns="" val="25430134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nl-NL" b="1" dirty="0"/>
              <a:t>Bước 1.</a:t>
            </a:r>
            <a:r>
              <a:rPr lang="nl-NL" dirty="0"/>
              <a:t> </a:t>
            </a:r>
            <a:r>
              <a:rPr lang="nl-NL" b="1" dirty="0"/>
              <a:t>Xác định mục đích của đề kiểm </a:t>
            </a:r>
            <a:r>
              <a:rPr lang="nl-NL" b="1" dirty="0" smtClean="0"/>
              <a:t>tra</a:t>
            </a:r>
            <a:endParaRPr lang="en-US" dirty="0"/>
          </a:p>
        </p:txBody>
      </p:sp>
      <p:sp>
        <p:nvSpPr>
          <p:cNvPr id="3" name="Content Placeholder 2"/>
          <p:cNvSpPr>
            <a:spLocks noGrp="1"/>
          </p:cNvSpPr>
          <p:nvPr>
            <p:ph idx="1"/>
          </p:nvPr>
        </p:nvSpPr>
        <p:spPr/>
        <p:txBody>
          <a:bodyPr/>
          <a:lstStyle/>
          <a:p>
            <a:pPr marL="0" indent="0">
              <a:buNone/>
            </a:pPr>
            <a:r>
              <a:rPr lang="nl-NL" dirty="0"/>
              <a:t>Đ</a:t>
            </a:r>
            <a:r>
              <a:rPr lang="nl-NL" dirty="0" smtClean="0"/>
              <a:t>ánh </a:t>
            </a:r>
            <a:r>
              <a:rPr lang="nl-NL" dirty="0"/>
              <a:t>giá kết quả học tập của học sinh sau khi học </a:t>
            </a:r>
            <a:r>
              <a:rPr lang="nl-NL" dirty="0" smtClean="0"/>
              <a:t>xong:</a:t>
            </a:r>
          </a:p>
          <a:p>
            <a:r>
              <a:rPr lang="nl-NL" dirty="0" smtClean="0"/>
              <a:t>Một </a:t>
            </a:r>
            <a:r>
              <a:rPr lang="nl-NL" dirty="0"/>
              <a:t>chủ </a:t>
            </a:r>
            <a:r>
              <a:rPr lang="nl-NL" dirty="0" smtClean="0"/>
              <a:t>đề</a:t>
            </a:r>
          </a:p>
          <a:p>
            <a:r>
              <a:rPr lang="nl-NL" dirty="0" smtClean="0"/>
              <a:t>Một chương</a:t>
            </a:r>
          </a:p>
          <a:p>
            <a:r>
              <a:rPr lang="nl-NL" dirty="0" smtClean="0"/>
              <a:t>Một </a:t>
            </a:r>
            <a:r>
              <a:rPr lang="nl-NL" dirty="0"/>
              <a:t>học </a:t>
            </a:r>
            <a:r>
              <a:rPr lang="nl-NL" dirty="0" smtClean="0"/>
              <a:t>kì</a:t>
            </a:r>
          </a:p>
          <a:p>
            <a:r>
              <a:rPr lang="nl-NL" dirty="0" smtClean="0"/>
              <a:t>Một lớp</a:t>
            </a:r>
          </a:p>
          <a:p>
            <a:r>
              <a:rPr lang="nl-NL" dirty="0" smtClean="0"/>
              <a:t>Một </a:t>
            </a:r>
            <a:r>
              <a:rPr lang="nl-NL" dirty="0"/>
              <a:t>cấp </a:t>
            </a:r>
            <a:r>
              <a:rPr lang="nl-NL" dirty="0" smtClean="0"/>
              <a:t>học</a:t>
            </a:r>
          </a:p>
          <a:p>
            <a:pPr marL="0" indent="0">
              <a:buNone/>
            </a:pPr>
            <a:r>
              <a:rPr lang="nl-NL" dirty="0" smtClean="0"/>
              <a:t>Biên </a:t>
            </a:r>
            <a:r>
              <a:rPr lang="nl-NL" dirty="0"/>
              <a:t>soạn đề kiểm tra cần căn cứ vào mục đích yêu cầu cụ thể của việc kiểm tra, căn cứ chuẩn kiến thức kĩ năng của chương trình và thực tế học tập của học sinh để xây dựng mục đích của đề kiểm tra cho phù </a:t>
            </a:r>
            <a:r>
              <a:rPr lang="nl-NL" dirty="0" smtClean="0"/>
              <a:t>hợp.</a:t>
            </a:r>
            <a:endParaRPr lang="en-US" dirty="0"/>
          </a:p>
        </p:txBody>
      </p:sp>
    </p:spTree>
    <p:extLst>
      <p:ext uri="{BB962C8B-B14F-4D97-AF65-F5344CB8AC3E}">
        <p14:creationId xmlns:p14="http://schemas.microsoft.com/office/powerpoint/2010/main" xmlns="" val="41124826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04254" y="381375"/>
            <a:ext cx="8306211" cy="608181"/>
          </a:xfrm>
        </p:spPr>
        <p:txBody>
          <a:bodyPr>
            <a:normAutofit/>
          </a:bodyPr>
          <a:lstStyle/>
          <a:p>
            <a:pPr eaLnBrk="1" hangingPunct="1"/>
            <a:r>
              <a:rPr lang="en-US" altLang="x-none" sz="3598" b="1">
                <a:latin typeface="Times New Roman" charset="0"/>
                <a:ea typeface="Times New Roman" charset="0"/>
                <a:cs typeface="Times New Roman" charset="0"/>
              </a:rPr>
              <a:t>3. Kỹ thuật viết các phương án lựa chọn</a:t>
            </a:r>
            <a:endParaRPr lang="vi-VN" altLang="x-none" sz="3598" b="1">
              <a:latin typeface="Times New Roman" charset="0"/>
              <a:ea typeface="Times New Roman" charset="0"/>
              <a:cs typeface="Times New Roman" charset="0"/>
            </a:endParaRPr>
          </a:p>
        </p:txBody>
      </p:sp>
      <p:sp>
        <p:nvSpPr>
          <p:cNvPr id="55299" name="Text Placeholder 1"/>
          <p:cNvSpPr txBox="1">
            <a:spLocks/>
          </p:cNvSpPr>
          <p:nvPr/>
        </p:nvSpPr>
        <p:spPr bwMode="auto">
          <a:xfrm>
            <a:off x="2240266" y="1142441"/>
            <a:ext cx="7333457" cy="115252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algn="just">
              <a:spcBef>
                <a:spcPct val="20000"/>
              </a:spcBef>
              <a:spcAft>
                <a:spcPts val="596"/>
              </a:spcAft>
              <a:buClr>
                <a:schemeClr val="accent1"/>
              </a:buClr>
              <a:buSzPct val="115000"/>
            </a:pPr>
            <a:r>
              <a:rPr lang="en-US" altLang="x-none" sz="2540">
                <a:latin typeface="Times New Roman" charset="0"/>
                <a:ea typeface="Times New Roman" charset="0"/>
                <a:cs typeface="Times New Roman" charset="0"/>
              </a:rPr>
              <a:t>1. Phải chắc chắn có và chỉ có một phương án đúng hoặc đúng nhất</a:t>
            </a:r>
            <a:endParaRPr lang="en-US" altLang="x-none" sz="2328">
              <a:latin typeface="Times New Roman" charset="0"/>
              <a:ea typeface="Times New Roman" charset="0"/>
              <a:cs typeface="Times New Roman" charset="0"/>
            </a:endParaRPr>
          </a:p>
        </p:txBody>
      </p:sp>
      <p:sp>
        <p:nvSpPr>
          <p:cNvPr id="55300" name="Content Placeholder 4"/>
          <p:cNvSpPr>
            <a:spLocks noGrp="1"/>
          </p:cNvSpPr>
          <p:nvPr>
            <p:ph idx="1"/>
          </p:nvPr>
        </p:nvSpPr>
        <p:spPr>
          <a:xfrm>
            <a:off x="1786650" y="2521770"/>
            <a:ext cx="8467496" cy="3704529"/>
          </a:xfrm>
        </p:spPr>
        <p:txBody>
          <a:bodyPr>
            <a:normAutofit fontScale="92500" lnSpcReduction="10000"/>
          </a:bodyPr>
          <a:lstStyle/>
          <a:p>
            <a:pPr algn="just"/>
            <a:r>
              <a:rPr lang="en-US" altLang="x-none">
                <a:latin typeface="Times New Roman" charset="0"/>
                <a:ea typeface="Times New Roman" charset="0"/>
                <a:cs typeface="Times New Roman" charset="0"/>
              </a:rPr>
              <a:t>Học sinh đủ 16 tuổi được phép lái loại xe có dung tích xi - lanh bằng bao nhiêu?</a:t>
            </a:r>
          </a:p>
          <a:p>
            <a:pPr algn="just">
              <a:buFont typeface="Arial" charset="0"/>
              <a:buNone/>
            </a:pPr>
            <a:r>
              <a:rPr lang="en-US" altLang="x-none">
                <a:latin typeface="Times New Roman" charset="0"/>
                <a:ea typeface="Times New Roman" charset="0"/>
                <a:cs typeface="Times New Roman" charset="0"/>
              </a:rPr>
              <a:t>A. Từ 40 - dưới 50 cm</a:t>
            </a:r>
            <a:r>
              <a:rPr lang="en-US" altLang="x-none" baseline="30000">
                <a:latin typeface="Times New Roman" charset="0"/>
                <a:ea typeface="Times New Roman" charset="0"/>
                <a:cs typeface="Times New Roman" charset="0"/>
              </a:rPr>
              <a:t>3</a:t>
            </a:r>
          </a:p>
          <a:p>
            <a:pPr algn="just">
              <a:buFont typeface="Arial" charset="0"/>
              <a:buNone/>
            </a:pPr>
            <a:r>
              <a:rPr lang="en-US" altLang="x-none">
                <a:latin typeface="Times New Roman" charset="0"/>
                <a:ea typeface="Times New Roman" charset="0"/>
                <a:cs typeface="Times New Roman" charset="0"/>
              </a:rPr>
              <a:t>B. Dưới 50 cm</a:t>
            </a:r>
            <a:r>
              <a:rPr lang="en-US" altLang="x-none" baseline="30000">
                <a:latin typeface="Times New Roman" charset="0"/>
                <a:ea typeface="Times New Roman" charset="0"/>
                <a:cs typeface="Times New Roman" charset="0"/>
              </a:rPr>
              <a:t>3</a:t>
            </a:r>
          </a:p>
          <a:p>
            <a:pPr algn="just">
              <a:buFont typeface="Arial" charset="0"/>
              <a:buNone/>
            </a:pPr>
            <a:r>
              <a:rPr lang="en-US" altLang="x-none">
                <a:latin typeface="Times New Roman" charset="0"/>
                <a:ea typeface="Times New Roman" charset="0"/>
                <a:cs typeface="Times New Roman" charset="0"/>
              </a:rPr>
              <a:t>C. 90 cm</a:t>
            </a:r>
            <a:r>
              <a:rPr lang="en-US" altLang="x-none" baseline="30000">
                <a:latin typeface="Times New Roman" charset="0"/>
                <a:ea typeface="Times New Roman" charset="0"/>
                <a:cs typeface="Times New Roman" charset="0"/>
              </a:rPr>
              <a:t>3</a:t>
            </a:r>
          </a:p>
          <a:p>
            <a:pPr algn="just">
              <a:buFont typeface="Arial" charset="0"/>
              <a:buNone/>
            </a:pPr>
            <a:r>
              <a:rPr lang="en-US" altLang="x-none">
                <a:latin typeface="Times New Roman" charset="0"/>
                <a:ea typeface="Times New Roman" charset="0"/>
                <a:cs typeface="Times New Roman" charset="0"/>
              </a:rPr>
              <a:t>D. Trên 90cm</a:t>
            </a:r>
            <a:r>
              <a:rPr lang="en-US" altLang="x-none" baseline="30000">
                <a:latin typeface="Times New Roman" charset="0"/>
                <a:ea typeface="Times New Roman" charset="0"/>
                <a:cs typeface="Times New Roman" charset="0"/>
              </a:rPr>
              <a:t>3</a:t>
            </a:r>
          </a:p>
          <a:p>
            <a:pPr algn="just">
              <a:buFont typeface="Arial" charset="0"/>
              <a:buNone/>
            </a:pPr>
            <a:r>
              <a:rPr lang="en-US" altLang="x-none">
                <a:latin typeface="Times New Roman" charset="0"/>
                <a:ea typeface="Times New Roman" charset="0"/>
                <a:cs typeface="Times New Roman" charset="0"/>
              </a:rPr>
              <a:t>    Đáp án đúng là B. Tuy nhiên, phương án A trong trường hợp này cũng đúng.</a:t>
            </a:r>
          </a:p>
        </p:txBody>
      </p:sp>
    </p:spTree>
    <p:extLst>
      <p:ext uri="{BB962C8B-B14F-4D97-AF65-F5344CB8AC3E}">
        <p14:creationId xmlns:p14="http://schemas.microsoft.com/office/powerpoint/2010/main" xmlns="" val="34442698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04254" y="381375"/>
            <a:ext cx="8306211" cy="608181"/>
          </a:xfrm>
        </p:spPr>
        <p:txBody>
          <a:bodyPr>
            <a:normAutofit/>
          </a:bodyPr>
          <a:lstStyle/>
          <a:p>
            <a:pPr eaLnBrk="1" hangingPunct="1"/>
            <a:r>
              <a:rPr lang="en-US" altLang="x-none" sz="3598" b="1">
                <a:latin typeface="Times New Roman" charset="0"/>
                <a:ea typeface="Times New Roman" charset="0"/>
                <a:cs typeface="Times New Roman" charset="0"/>
              </a:rPr>
              <a:t>3. Kỹ thuật viết các phương án lựa chọn</a:t>
            </a:r>
            <a:endParaRPr lang="vi-VN" altLang="x-none" sz="3598" b="1">
              <a:latin typeface="Times New Roman" charset="0"/>
              <a:ea typeface="Times New Roman" charset="0"/>
              <a:cs typeface="Times New Roman" charset="0"/>
            </a:endParaRPr>
          </a:p>
        </p:txBody>
      </p:sp>
      <p:sp>
        <p:nvSpPr>
          <p:cNvPr id="45059" name="Content Placeholder 2"/>
          <p:cNvSpPr>
            <a:spLocks noGrp="1"/>
          </p:cNvSpPr>
          <p:nvPr>
            <p:ph idx="1"/>
          </p:nvPr>
        </p:nvSpPr>
        <p:spPr>
          <a:xfrm>
            <a:off x="3428068" y="3047627"/>
            <a:ext cx="6478307" cy="2743537"/>
          </a:xfrm>
          <a:ln>
            <a:solidFill>
              <a:schemeClr val="tx1"/>
            </a:solidFill>
          </a:ln>
        </p:spPr>
        <p:txBody>
          <a:bodyPr>
            <a:noAutofit/>
          </a:bodyPr>
          <a:lstStyle/>
          <a:p>
            <a:r>
              <a:rPr lang="en-US" altLang="x-none">
                <a:solidFill>
                  <a:schemeClr val="tx1"/>
                </a:solidFill>
                <a:latin typeface="Times New Roman" charset="0"/>
                <a:ea typeface="Times New Roman" charset="0"/>
                <a:cs typeface="Times New Roman" charset="0"/>
              </a:rPr>
              <a:t>Câu trả lời nên được sắp xếp tăng dần hoặc giảm dần theo thứ tự bảng chữ cái, độ lớn...</a:t>
            </a:r>
          </a:p>
          <a:p>
            <a:pPr>
              <a:buFont typeface="Arial" charset="0"/>
              <a:buNone/>
            </a:pPr>
            <a:r>
              <a:rPr lang="en-US" altLang="x-none">
                <a:solidFill>
                  <a:schemeClr val="tx1"/>
                </a:solidFill>
                <a:latin typeface="Times New Roman" charset="0"/>
                <a:ea typeface="Times New Roman" charset="0"/>
                <a:cs typeface="Times New Roman" charset="0"/>
              </a:rPr>
              <a:t>    </a:t>
            </a:r>
            <a:r>
              <a:rPr lang="en-US" altLang="x-none" b="1" i="1" u="sng">
                <a:solidFill>
                  <a:schemeClr val="tx1"/>
                </a:solidFill>
                <a:latin typeface="Times New Roman" charset="0"/>
                <a:ea typeface="Times New Roman" charset="0"/>
                <a:cs typeface="Times New Roman" charset="0"/>
              </a:rPr>
              <a:t>Ví dụ</a:t>
            </a:r>
            <a:r>
              <a:rPr lang="en-US" altLang="x-none">
                <a:solidFill>
                  <a:schemeClr val="tx1"/>
                </a:solidFill>
                <a:latin typeface="Times New Roman" charset="0"/>
                <a:ea typeface="Times New Roman" charset="0"/>
                <a:cs typeface="Times New Roman" charset="0"/>
              </a:rPr>
              <a:t>: Phương trình A có bao nhiêu nghiệm?</a:t>
            </a:r>
          </a:p>
          <a:p>
            <a:pPr>
              <a:buFont typeface="Arial" charset="0"/>
              <a:buNone/>
            </a:pPr>
            <a:r>
              <a:rPr lang="en-US" altLang="x-none">
                <a:solidFill>
                  <a:schemeClr val="tx1"/>
                </a:solidFill>
                <a:latin typeface="Times New Roman" charset="0"/>
                <a:ea typeface="Times New Roman" charset="0"/>
                <a:cs typeface="Times New Roman" charset="0"/>
              </a:rPr>
              <a:t>A. 1		B. 2		C. 3		D. 4</a:t>
            </a:r>
          </a:p>
          <a:p>
            <a:endParaRPr lang="en-US" altLang="x-none">
              <a:solidFill>
                <a:schemeClr val="tx1"/>
              </a:solidFill>
              <a:latin typeface="Times New Roman" charset="0"/>
              <a:ea typeface="Times New Roman" charset="0"/>
              <a:cs typeface="Times New Roman" charset="0"/>
            </a:endParaRPr>
          </a:p>
        </p:txBody>
      </p:sp>
      <p:sp>
        <p:nvSpPr>
          <p:cNvPr id="56324" name="Text Placeholder 1"/>
          <p:cNvSpPr txBox="1">
            <a:spLocks/>
          </p:cNvSpPr>
          <p:nvPr/>
        </p:nvSpPr>
        <p:spPr bwMode="auto">
          <a:xfrm>
            <a:off x="2895489" y="1142441"/>
            <a:ext cx="3956539" cy="115252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algn="just">
              <a:spcBef>
                <a:spcPct val="20000"/>
              </a:spcBef>
              <a:spcAft>
                <a:spcPts val="596"/>
              </a:spcAft>
              <a:buClr>
                <a:schemeClr val="accent1"/>
              </a:buClr>
              <a:buSzPct val="115000"/>
            </a:pPr>
            <a:r>
              <a:rPr lang="en-US" altLang="x-none" sz="2540">
                <a:latin typeface="Times New Roman" charset="0"/>
                <a:ea typeface="Times New Roman" charset="0"/>
                <a:cs typeface="Times New Roman" charset="0"/>
              </a:rPr>
              <a:t>2. Nên sắp xếp các phương án theo một thứ tự nào đó</a:t>
            </a:r>
            <a:endParaRPr lang="en-US" altLang="x-none" sz="2328">
              <a:latin typeface="Times New Roman" charset="0"/>
              <a:ea typeface="Times New Roman" charset="0"/>
              <a:cs typeface="Times New Roman" charset="0"/>
            </a:endParaRPr>
          </a:p>
        </p:txBody>
      </p:sp>
    </p:spTree>
    <p:extLst>
      <p:ext uri="{BB962C8B-B14F-4D97-AF65-F5344CB8AC3E}">
        <p14:creationId xmlns:p14="http://schemas.microsoft.com/office/powerpoint/2010/main" xmlns="" val="25932154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04254" y="1"/>
            <a:ext cx="8306211" cy="702265"/>
          </a:xfrm>
        </p:spPr>
        <p:txBody>
          <a:bodyPr>
            <a:normAutofit/>
          </a:bodyPr>
          <a:lstStyle/>
          <a:p>
            <a:pPr eaLnBrk="1" hangingPunct="1"/>
            <a:r>
              <a:rPr lang="en-US" altLang="x-none" sz="3598" b="1">
                <a:latin typeface="Times New Roman" charset="0"/>
                <a:ea typeface="Times New Roman" charset="0"/>
                <a:cs typeface="Times New Roman" charset="0"/>
              </a:rPr>
              <a:t>3. Kỹ thuật viết các phương án lựa chọn</a:t>
            </a:r>
            <a:endParaRPr lang="vi-VN" altLang="x-none" sz="3598" b="1">
              <a:latin typeface="Times New Roman" charset="0"/>
              <a:ea typeface="Times New Roman" charset="0"/>
              <a:cs typeface="Times New Roman" charset="0"/>
            </a:endParaRPr>
          </a:p>
        </p:txBody>
      </p:sp>
      <p:sp>
        <p:nvSpPr>
          <p:cNvPr id="57347" name="Content Placeholder 2"/>
          <p:cNvSpPr>
            <a:spLocks noGrp="1"/>
          </p:cNvSpPr>
          <p:nvPr>
            <p:ph idx="1"/>
          </p:nvPr>
        </p:nvSpPr>
        <p:spPr>
          <a:xfrm>
            <a:off x="3352465" y="3106430"/>
            <a:ext cx="6858000" cy="3277794"/>
          </a:xfrm>
          <a:ln>
            <a:solidFill>
              <a:schemeClr val="tx1"/>
            </a:solidFill>
            <a:miter lim="800000"/>
            <a:headEnd/>
            <a:tailEnd/>
          </a:ln>
        </p:spPr>
        <p:txBody>
          <a:bodyPr/>
          <a:lstStyle/>
          <a:p>
            <a:pPr marL="0" indent="0" algn="just">
              <a:buNone/>
            </a:pPr>
            <a:r>
              <a:rPr lang="en-US" altLang="x-none" sz="2540">
                <a:latin typeface="Times New Roman" charset="0"/>
                <a:ea typeface="Times New Roman" charset="0"/>
                <a:cs typeface="Times New Roman" charset="0"/>
              </a:rPr>
              <a:t>Khi chỉ có hai câu trả lời có ý nghĩa trái ngược nhau trong các phương án lựa chọn thì học sinh có xu hướng dự đoán 1 trong 2 phương án đó là phương án đúng và tập trung và 2 phương án đó. Để khắc phục, nên xây dựng các cặp phương án có ý nghĩa trái ngược nhau đôi một. </a:t>
            </a:r>
          </a:p>
        </p:txBody>
      </p:sp>
      <p:sp>
        <p:nvSpPr>
          <p:cNvPr id="57348" name="Text Placeholder 1"/>
          <p:cNvSpPr txBox="1">
            <a:spLocks/>
          </p:cNvSpPr>
          <p:nvPr/>
        </p:nvSpPr>
        <p:spPr bwMode="auto">
          <a:xfrm>
            <a:off x="2057140" y="1219723"/>
            <a:ext cx="6019650" cy="1370928"/>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algn="just">
              <a:spcBef>
                <a:spcPct val="20000"/>
              </a:spcBef>
              <a:spcAft>
                <a:spcPts val="596"/>
              </a:spcAft>
              <a:buClr>
                <a:schemeClr val="accent1"/>
              </a:buClr>
              <a:buSzPct val="115000"/>
            </a:pPr>
            <a:r>
              <a:rPr lang="en-US" altLang="x-none" sz="2540">
                <a:latin typeface="Times New Roman" charset="0"/>
                <a:ea typeface="Times New Roman" charset="0"/>
                <a:cs typeface="Times New Roman" charset="0"/>
              </a:rPr>
              <a:t>3. Cần cân nhắc khi sử dụng những phương án có hình thức hay ý nghĩa trái ngược nhau hoặc phủ định nhau</a:t>
            </a:r>
            <a:endParaRPr lang="en-US" altLang="x-none" sz="2328">
              <a:latin typeface="Times New Roman" charset="0"/>
              <a:ea typeface="Times New Roman" charset="0"/>
              <a:cs typeface="Times New Roman" charset="0"/>
            </a:endParaRPr>
          </a:p>
        </p:txBody>
      </p:sp>
    </p:spTree>
    <p:extLst>
      <p:ext uri="{BB962C8B-B14F-4D97-AF65-F5344CB8AC3E}">
        <p14:creationId xmlns:p14="http://schemas.microsoft.com/office/powerpoint/2010/main" xmlns="" val="28200738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04254" y="381375"/>
            <a:ext cx="8306211" cy="532578"/>
          </a:xfrm>
        </p:spPr>
        <p:txBody>
          <a:bodyPr>
            <a:normAutofit fontScale="90000"/>
          </a:bodyPr>
          <a:lstStyle/>
          <a:p>
            <a:pPr eaLnBrk="1" hangingPunct="1"/>
            <a:r>
              <a:rPr lang="en-US" altLang="x-none" sz="3598" b="1">
                <a:latin typeface="Times New Roman" charset="0"/>
                <a:ea typeface="Times New Roman" charset="0"/>
                <a:cs typeface="Times New Roman" charset="0"/>
              </a:rPr>
              <a:t>3. Kỹ thuật viết các phương án lựa chọn</a:t>
            </a:r>
            <a:endParaRPr lang="vi-VN" altLang="x-none" sz="3598" b="1">
              <a:latin typeface="Times New Roman" charset="0"/>
              <a:ea typeface="Times New Roman" charset="0"/>
              <a:cs typeface="Times New Roman" charset="0"/>
            </a:endParaRPr>
          </a:p>
        </p:txBody>
      </p:sp>
      <p:sp>
        <p:nvSpPr>
          <p:cNvPr id="45059" name="Content Placeholder 2"/>
          <p:cNvSpPr>
            <a:spLocks noGrp="1"/>
          </p:cNvSpPr>
          <p:nvPr>
            <p:ph idx="1"/>
          </p:nvPr>
        </p:nvSpPr>
        <p:spPr>
          <a:xfrm>
            <a:off x="5029163" y="913953"/>
            <a:ext cx="5409789" cy="5562675"/>
          </a:xfrm>
          <a:ln>
            <a:solidFill>
              <a:schemeClr val="tx1"/>
            </a:solidFill>
          </a:ln>
        </p:spPr>
        <p:txBody>
          <a:bodyPr>
            <a:noAutofit/>
          </a:bodyPr>
          <a:lstStyle/>
          <a:p>
            <a:pPr marL="0" indent="0" algn="just">
              <a:buNone/>
            </a:pPr>
            <a:r>
              <a:rPr lang="pt-BR" altLang="x-none">
                <a:solidFill>
                  <a:schemeClr val="tx1"/>
                </a:solidFill>
                <a:latin typeface="Times New Roman" charset="0"/>
                <a:ea typeface="Times New Roman" charset="0"/>
                <a:cs typeface="Times New Roman" charset="0"/>
              </a:rPr>
              <a:t>Học sinh sẽ có khuynh hướng sẽ lựa chọn câu không giống như những lựa chọn khác. Tất nhiên, nếu như một trong các lựa chọn đồng nhất là đúng, câu trắc nghiệm đó có thể là một câu mẹo, có tính đánh lừa. </a:t>
            </a:r>
          </a:p>
          <a:p>
            <a:pPr marL="0" indent="0">
              <a:buNone/>
            </a:pPr>
            <a:r>
              <a:rPr lang="en-US" altLang="x-none" b="1" i="1" u="sng">
                <a:solidFill>
                  <a:schemeClr val="tx1"/>
                </a:solidFill>
                <a:latin typeface="Times New Roman" charset="0"/>
                <a:ea typeface="Times New Roman" charset="0"/>
                <a:cs typeface="Times New Roman" charset="0"/>
              </a:rPr>
              <a:t>Ví dụ: </a:t>
            </a:r>
            <a:r>
              <a:rPr lang="en-US" altLang="x-none">
                <a:solidFill>
                  <a:schemeClr val="tx1"/>
                </a:solidFill>
                <a:latin typeface="Times New Roman" charset="0"/>
                <a:ea typeface="Times New Roman" charset="0"/>
                <a:cs typeface="Times New Roman" charset="0"/>
              </a:rPr>
              <a:t>Cái gì làm cho salsa nóng nhất?</a:t>
            </a:r>
          </a:p>
          <a:p>
            <a:pPr marL="0" indent="0">
              <a:buFont typeface="Garamond" charset="0"/>
              <a:buAutoNum type="alphaUcPeriod"/>
            </a:pPr>
            <a:r>
              <a:rPr lang="pt-BR" altLang="x-none">
                <a:solidFill>
                  <a:schemeClr val="tx1"/>
                </a:solidFill>
                <a:latin typeface="Times New Roman" charset="0"/>
                <a:ea typeface="Times New Roman" charset="0"/>
                <a:cs typeface="Times New Roman" charset="0"/>
              </a:rPr>
              <a:t>Thêm ớt đỏ vào</a:t>
            </a:r>
            <a:endParaRPr lang="en-US" altLang="x-none">
              <a:solidFill>
                <a:schemeClr val="tx1"/>
              </a:solidFill>
              <a:latin typeface="Times New Roman" charset="0"/>
              <a:ea typeface="Times New Roman" charset="0"/>
              <a:cs typeface="Times New Roman" charset="0"/>
            </a:endParaRPr>
          </a:p>
          <a:p>
            <a:pPr marL="0" indent="0">
              <a:buFont typeface="Garamond" charset="0"/>
              <a:buAutoNum type="alphaUcPeriod"/>
            </a:pPr>
            <a:r>
              <a:rPr lang="pt-BR" altLang="x-none">
                <a:solidFill>
                  <a:schemeClr val="tx1"/>
                </a:solidFill>
                <a:latin typeface="Times New Roman" charset="0"/>
                <a:ea typeface="Times New Roman" charset="0"/>
                <a:cs typeface="Times New Roman" charset="0"/>
              </a:rPr>
              <a:t> Thêm ớt xanh vào</a:t>
            </a:r>
            <a:endParaRPr lang="en-US" altLang="x-none">
              <a:solidFill>
                <a:schemeClr val="tx1"/>
              </a:solidFill>
              <a:latin typeface="Times New Roman" charset="0"/>
              <a:ea typeface="Times New Roman" charset="0"/>
              <a:cs typeface="Times New Roman" charset="0"/>
            </a:endParaRPr>
          </a:p>
          <a:p>
            <a:pPr marL="0" indent="0">
              <a:buFont typeface="Garamond" charset="0"/>
              <a:buAutoNum type="alphaUcPeriod"/>
            </a:pPr>
            <a:r>
              <a:rPr lang="pt-BR" altLang="x-none">
                <a:solidFill>
                  <a:schemeClr val="tx1"/>
                </a:solidFill>
                <a:latin typeface="Times New Roman" charset="0"/>
                <a:ea typeface="Times New Roman" charset="0"/>
                <a:cs typeface="Times New Roman" charset="0"/>
              </a:rPr>
              <a:t> Thêm hành và ớt xanh vào</a:t>
            </a:r>
            <a:endParaRPr lang="en-US" altLang="x-none">
              <a:solidFill>
                <a:schemeClr val="tx1"/>
              </a:solidFill>
              <a:latin typeface="Times New Roman" charset="0"/>
              <a:ea typeface="Times New Roman" charset="0"/>
              <a:cs typeface="Times New Roman" charset="0"/>
            </a:endParaRPr>
          </a:p>
          <a:p>
            <a:pPr marL="0" indent="0">
              <a:buFont typeface="Garamond" charset="0"/>
              <a:buAutoNum type="alphaUcPeriod"/>
            </a:pPr>
            <a:r>
              <a:rPr lang="pt-BR" altLang="x-none" baseline="30000">
                <a:solidFill>
                  <a:schemeClr val="tx1"/>
                </a:solidFill>
                <a:latin typeface="Times New Roman" charset="0"/>
                <a:ea typeface="Times New Roman" charset="0"/>
                <a:cs typeface="Times New Roman" charset="0"/>
              </a:rPr>
              <a:t>*</a:t>
            </a:r>
            <a:r>
              <a:rPr lang="pt-BR" altLang="x-none">
                <a:solidFill>
                  <a:schemeClr val="tx1"/>
                </a:solidFill>
                <a:latin typeface="Times New Roman" charset="0"/>
                <a:ea typeface="Times New Roman" charset="0"/>
                <a:cs typeface="Times New Roman" charset="0"/>
              </a:rPr>
              <a:t> Thêm ớt jalapeno vào</a:t>
            </a:r>
            <a:endParaRPr lang="en-US" altLang="x-none">
              <a:solidFill>
                <a:schemeClr val="tx1"/>
              </a:solidFill>
              <a:latin typeface="Times New Roman" charset="0"/>
              <a:ea typeface="Times New Roman" charset="0"/>
              <a:cs typeface="Times New Roman" charset="0"/>
            </a:endParaRPr>
          </a:p>
          <a:p>
            <a:pPr marL="0" indent="0">
              <a:buNone/>
            </a:pPr>
            <a:r>
              <a:rPr lang="pt-BR" altLang="x-none">
                <a:solidFill>
                  <a:schemeClr val="tx1"/>
                </a:solidFill>
                <a:latin typeface="Times New Roman" charset="0"/>
                <a:ea typeface="Times New Roman" charset="0"/>
                <a:cs typeface="Times New Roman" charset="0"/>
              </a:rPr>
              <a:t>Ba lựa chọn A, B, C là giống nhau và lựa chọn D khác với những cái kia. </a:t>
            </a:r>
            <a:endParaRPr lang="en-US" altLang="x-none">
              <a:solidFill>
                <a:schemeClr val="tx1"/>
              </a:solidFill>
              <a:latin typeface="Times New Roman" charset="0"/>
              <a:ea typeface="Times New Roman" charset="0"/>
              <a:cs typeface="Times New Roman" charset="0"/>
            </a:endParaRPr>
          </a:p>
        </p:txBody>
      </p:sp>
      <p:sp>
        <p:nvSpPr>
          <p:cNvPr id="58372" name="Text Placeholder 1"/>
          <p:cNvSpPr txBox="1">
            <a:spLocks/>
          </p:cNvSpPr>
          <p:nvPr/>
        </p:nvSpPr>
        <p:spPr bwMode="auto">
          <a:xfrm>
            <a:off x="1904254" y="1219723"/>
            <a:ext cx="2667933" cy="1675019"/>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algn="just">
              <a:spcBef>
                <a:spcPct val="20000"/>
              </a:spcBef>
              <a:spcAft>
                <a:spcPts val="596"/>
              </a:spcAft>
              <a:buClr>
                <a:schemeClr val="accent1"/>
              </a:buClr>
              <a:buSzPct val="115000"/>
            </a:pPr>
            <a:r>
              <a:rPr lang="en-US" altLang="x-none" sz="2540">
                <a:latin typeface="Times New Roman" charset="0"/>
                <a:ea typeface="Times New Roman" charset="0"/>
                <a:cs typeface="Times New Roman" charset="0"/>
              </a:rPr>
              <a:t>4. Các phương án lựa chọn phải đồng nhất theo nội dung, ý nghĩa</a:t>
            </a:r>
            <a:endParaRPr lang="en-US" altLang="x-none" sz="2328">
              <a:latin typeface="Times New Roman" charset="0"/>
              <a:ea typeface="Times New Roman" charset="0"/>
              <a:cs typeface="Times New Roman" charset="0"/>
            </a:endParaRPr>
          </a:p>
        </p:txBody>
      </p:sp>
    </p:spTree>
    <p:extLst>
      <p:ext uri="{BB962C8B-B14F-4D97-AF65-F5344CB8AC3E}">
        <p14:creationId xmlns:p14="http://schemas.microsoft.com/office/powerpoint/2010/main" xmlns="" val="39258324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04254" y="381375"/>
            <a:ext cx="8306211" cy="608181"/>
          </a:xfrm>
        </p:spPr>
        <p:txBody>
          <a:bodyPr>
            <a:normAutofit/>
          </a:bodyPr>
          <a:lstStyle/>
          <a:p>
            <a:pPr eaLnBrk="1" hangingPunct="1"/>
            <a:r>
              <a:rPr lang="en-US" altLang="x-none" sz="3598" b="1">
                <a:latin typeface="Times New Roman" charset="0"/>
                <a:ea typeface="Times New Roman" charset="0"/>
                <a:cs typeface="Times New Roman" charset="0"/>
              </a:rPr>
              <a:t>3. Kỹ thuật viết các phương án lựa chọn</a:t>
            </a:r>
            <a:endParaRPr lang="vi-VN" altLang="x-none" sz="3598" b="1">
              <a:latin typeface="Times New Roman" charset="0"/>
              <a:ea typeface="Times New Roman" charset="0"/>
              <a:cs typeface="Times New Roman" charset="0"/>
            </a:endParaRPr>
          </a:p>
        </p:txBody>
      </p:sp>
      <p:sp>
        <p:nvSpPr>
          <p:cNvPr id="59395" name="Content Placeholder 2"/>
          <p:cNvSpPr>
            <a:spLocks noGrp="1"/>
          </p:cNvSpPr>
          <p:nvPr>
            <p:ph idx="1"/>
          </p:nvPr>
        </p:nvSpPr>
        <p:spPr>
          <a:xfrm>
            <a:off x="2057140" y="3276115"/>
            <a:ext cx="6248138" cy="2667933"/>
          </a:xfrm>
          <a:ln>
            <a:solidFill>
              <a:schemeClr val="tx1"/>
            </a:solidFill>
            <a:miter lim="800000"/>
            <a:headEnd/>
            <a:tailEnd/>
          </a:ln>
        </p:spPr>
        <p:txBody>
          <a:bodyPr/>
          <a:lstStyle/>
          <a:p>
            <a:pPr algn="just"/>
            <a:r>
              <a:rPr lang="pt-BR" altLang="x-none" sz="2540">
                <a:latin typeface="Times New Roman" charset="0"/>
                <a:ea typeface="Times New Roman" charset="0"/>
                <a:cs typeface="Times New Roman" charset="0"/>
              </a:rPr>
              <a:t>Không nên để các câu trả lời đúng có những khuynh hướng ngắn hơn hoặc dài hơn các phương án khác.</a:t>
            </a:r>
            <a:endParaRPr lang="en-US" altLang="x-none" sz="2540">
              <a:latin typeface="Times New Roman" charset="0"/>
              <a:ea typeface="Times New Roman" charset="0"/>
              <a:cs typeface="Times New Roman" charset="0"/>
            </a:endParaRPr>
          </a:p>
          <a:p>
            <a:pPr algn="just"/>
            <a:r>
              <a:rPr lang="pt-BR" altLang="x-none" sz="2540">
                <a:latin typeface="Times New Roman" charset="0"/>
                <a:ea typeface="Times New Roman" charset="0"/>
                <a:cs typeface="Times New Roman" charset="0"/>
              </a:rPr>
              <a:t>Tính đồng nhất có thể dựa trên căn bản ý nghĩa, âm thanh, độ dài, loại từ.</a:t>
            </a:r>
          </a:p>
        </p:txBody>
      </p:sp>
      <p:sp>
        <p:nvSpPr>
          <p:cNvPr id="59396" name="Text Placeholder 1"/>
          <p:cNvSpPr txBox="1">
            <a:spLocks/>
          </p:cNvSpPr>
          <p:nvPr/>
        </p:nvSpPr>
        <p:spPr bwMode="auto">
          <a:xfrm>
            <a:off x="7238442" y="1142441"/>
            <a:ext cx="2972023" cy="1676699"/>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algn="just">
              <a:spcBef>
                <a:spcPct val="20000"/>
              </a:spcBef>
              <a:spcAft>
                <a:spcPts val="596"/>
              </a:spcAft>
              <a:buClr>
                <a:schemeClr val="accent1"/>
              </a:buClr>
              <a:buSzPct val="115000"/>
            </a:pPr>
            <a:r>
              <a:rPr lang="en-US" altLang="x-none" sz="2540">
                <a:latin typeface="Times New Roman" charset="0"/>
                <a:ea typeface="Times New Roman" charset="0"/>
                <a:cs typeface="Times New Roman" charset="0"/>
              </a:rPr>
              <a:t>5. Các phương án lựa chọn nên đồng nhất về mặt hình thức (độ dài, từ ngữ,…)</a:t>
            </a:r>
            <a:endParaRPr lang="en-US" altLang="x-none" sz="2328">
              <a:latin typeface="Times New Roman" charset="0"/>
              <a:ea typeface="Times New Roman" charset="0"/>
              <a:cs typeface="Times New Roman" charset="0"/>
            </a:endParaRPr>
          </a:p>
        </p:txBody>
      </p:sp>
    </p:spTree>
    <p:extLst>
      <p:ext uri="{BB962C8B-B14F-4D97-AF65-F5344CB8AC3E}">
        <p14:creationId xmlns:p14="http://schemas.microsoft.com/office/powerpoint/2010/main" xmlns="" val="32185087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04254" y="537619"/>
            <a:ext cx="8306211" cy="456976"/>
          </a:xfrm>
        </p:spPr>
        <p:txBody>
          <a:bodyPr>
            <a:normAutofit fontScale="90000"/>
          </a:bodyPr>
          <a:lstStyle/>
          <a:p>
            <a:pPr eaLnBrk="1" hangingPunct="1"/>
            <a:r>
              <a:rPr lang="en-US" altLang="x-none" sz="3598" b="1">
                <a:latin typeface="Times New Roman" charset="0"/>
                <a:ea typeface="Times New Roman" charset="0"/>
                <a:cs typeface="Times New Roman" charset="0"/>
              </a:rPr>
              <a:t>3. Kỹ thuật viết các phương án lựa chọn</a:t>
            </a:r>
            <a:endParaRPr lang="vi-VN" altLang="x-none" sz="3598" b="1">
              <a:latin typeface="Times New Roman" charset="0"/>
              <a:ea typeface="Times New Roman" charset="0"/>
              <a:cs typeface="Times New Roman" charset="0"/>
            </a:endParaRPr>
          </a:p>
        </p:txBody>
      </p:sp>
      <p:graphicFrame>
        <p:nvGraphicFramePr>
          <p:cNvPr id="2" name="Content Placeholder 1"/>
          <p:cNvGraphicFramePr>
            <a:graphicFrameLocks noGrp="1"/>
          </p:cNvGraphicFramePr>
          <p:nvPr>
            <p:ph idx="1"/>
          </p:nvPr>
        </p:nvGraphicFramePr>
        <p:xfrm>
          <a:off x="1904254" y="1905188"/>
          <a:ext cx="8306210" cy="3609754"/>
        </p:xfrm>
        <a:graphic>
          <a:graphicData uri="http://schemas.openxmlformats.org/drawingml/2006/table">
            <a:tbl>
              <a:tblPr/>
              <a:tblGrid>
                <a:gridCol w="4495837"/>
                <a:gridCol w="3810373"/>
              </a:tblGrid>
              <a:tr h="609862">
                <a:tc>
                  <a: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marL="0" marR="0" lvl="0" indent="0" algn="ctr" defTabSz="431800" rtl="0" eaLnBrk="1" fontAlgn="base" latinLnBrk="0" hangingPunct="1">
                        <a:lnSpc>
                          <a:spcPct val="100000"/>
                        </a:lnSpc>
                        <a:spcBef>
                          <a:spcPct val="0"/>
                        </a:spcBef>
                        <a:spcAft>
                          <a:spcPct val="0"/>
                        </a:spcAft>
                        <a:buClrTx/>
                        <a:buSzTx/>
                        <a:buFontTx/>
                        <a:buNone/>
                        <a:tabLst/>
                      </a:pPr>
                      <a:r>
                        <a:rPr kumimoji="0" lang="en-US" altLang="x-none" sz="2100" b="1" i="0" u="none" strike="noStrike" cap="none" normalizeH="0" baseline="0">
                          <a:ln>
                            <a:noFill/>
                          </a:ln>
                          <a:solidFill>
                            <a:schemeClr val="tx1"/>
                          </a:solidFill>
                          <a:effectLst/>
                          <a:latin typeface="Times New Roman" charset="0"/>
                          <a:ea typeface="Times New Roman" charset="0"/>
                          <a:cs typeface="Times New Roman" charset="0"/>
                        </a:rPr>
                        <a:t>Câu gốc:</a:t>
                      </a:r>
                    </a:p>
                  </a:txBody>
                  <a:tcPr marL="96768" marR="96768" marT="48375" marB="4837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marL="0" marR="0" lvl="0" indent="0" algn="ctr" defTabSz="431800" rtl="0" eaLnBrk="1" fontAlgn="base" latinLnBrk="0" hangingPunct="1">
                        <a:lnSpc>
                          <a:spcPct val="100000"/>
                        </a:lnSpc>
                        <a:spcBef>
                          <a:spcPct val="0"/>
                        </a:spcBef>
                        <a:spcAft>
                          <a:spcPct val="0"/>
                        </a:spcAft>
                        <a:buClrTx/>
                        <a:buSzTx/>
                        <a:buFontTx/>
                        <a:buNone/>
                        <a:tabLst/>
                      </a:pPr>
                      <a:r>
                        <a:rPr kumimoji="0" lang="en-US" altLang="x-none" sz="2100" b="1" i="0" u="none" strike="noStrike" cap="none" normalizeH="0" baseline="0">
                          <a:ln>
                            <a:noFill/>
                          </a:ln>
                          <a:solidFill>
                            <a:schemeClr val="tx1"/>
                          </a:solidFill>
                          <a:effectLst/>
                          <a:latin typeface="Times New Roman" charset="0"/>
                          <a:ea typeface="Times New Roman" charset="0"/>
                          <a:cs typeface="Times New Roman" charset="0"/>
                        </a:rPr>
                        <a:t>Câu sửa:</a:t>
                      </a:r>
                    </a:p>
                  </a:txBody>
                  <a:tcPr marL="96768" marR="96768" marT="48375" marB="4837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999892">
                <a:tc>
                  <a: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marL="0" marR="0" lvl="0" indent="0" algn="just" defTabSz="431800" rtl="0" eaLnBrk="1" fontAlgn="base" latinLnBrk="0" hangingPunct="1">
                        <a:lnSpc>
                          <a:spcPct val="100000"/>
                        </a:lnSpc>
                        <a:spcBef>
                          <a:spcPct val="0"/>
                        </a:spcBef>
                        <a:spcAft>
                          <a:spcPct val="0"/>
                        </a:spcAft>
                        <a:buClrTx/>
                        <a:buSzTx/>
                        <a:buFontTx/>
                        <a:buNone/>
                        <a:tabLst/>
                      </a:pPr>
                      <a:r>
                        <a:rPr kumimoji="0" lang="en-US" altLang="x-none" sz="2100" b="0" i="0" u="none" strike="noStrike" cap="none" normalizeH="0" baseline="0">
                          <a:ln>
                            <a:noFill/>
                          </a:ln>
                          <a:solidFill>
                            <a:srgbClr val="000000"/>
                          </a:solidFill>
                          <a:effectLst/>
                          <a:latin typeface="Times New Roman" charset="0"/>
                          <a:ea typeface="Times New Roman" charset="0"/>
                          <a:cs typeface="Times New Roman" charset="0"/>
                        </a:rPr>
                        <a:t>Tắc động mạch vành bên phải gần nguồn gốc của nó bởi một huyết khối sẽ rất có thể là kết quả của:</a:t>
                      </a:r>
                    </a:p>
                    <a:p>
                      <a:pPr marL="0" marR="0" lvl="0" indent="0" algn="just"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rgbClr val="000000"/>
                          </a:solidFill>
                          <a:effectLst/>
                          <a:latin typeface="Times New Roman" charset="0"/>
                          <a:ea typeface="Times New Roman" charset="0"/>
                          <a:cs typeface="Times New Roman" charset="0"/>
                        </a:rPr>
                        <a:t>nhồi máu của vùng bờ bên của tâm thất phải và tâm nhĩ phải. </a:t>
                      </a:r>
                    </a:p>
                    <a:p>
                      <a:pPr marL="0" marR="0" lvl="0" indent="0" algn="just"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rgbClr val="000000"/>
                          </a:solidFill>
                          <a:effectLst/>
                          <a:latin typeface="Times New Roman" charset="0"/>
                          <a:ea typeface="Times New Roman" charset="0"/>
                          <a:cs typeface="Times New Roman" charset="0"/>
                        </a:rPr>
                        <a:t>nhồi máu của tâm thất trái bên. </a:t>
                      </a:r>
                    </a:p>
                    <a:p>
                      <a:pPr marL="0" marR="0" lvl="0" indent="0" algn="just"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rgbClr val="000000"/>
                          </a:solidFill>
                          <a:effectLst/>
                          <a:latin typeface="Times New Roman" charset="0"/>
                          <a:ea typeface="Times New Roman" charset="0"/>
                          <a:cs typeface="Times New Roman" charset="0"/>
                        </a:rPr>
                        <a:t>nhồi máu của tâm thất trái trước. </a:t>
                      </a:r>
                    </a:p>
                    <a:p>
                      <a:pPr marL="0" marR="0" lvl="0" indent="0" algn="just"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rgbClr val="000000"/>
                          </a:solidFill>
                          <a:effectLst/>
                          <a:latin typeface="Times New Roman" charset="0"/>
                          <a:ea typeface="Times New Roman" charset="0"/>
                          <a:cs typeface="Times New Roman" charset="0"/>
                        </a:rPr>
                        <a:t>nhồi máu vách ngăn phía trước. </a:t>
                      </a:r>
                    </a:p>
                  </a:txBody>
                  <a:tcPr marL="96768" marR="96768" marT="48375" marB="4837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DFC0"/>
                    </a:solidFill>
                  </a:tcPr>
                </a:tc>
                <a:tc>
                  <a: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marL="0" marR="0" lvl="0" indent="0" algn="just" defTabSz="431800" rtl="0" eaLnBrk="1" fontAlgn="base" latinLnBrk="0" hangingPunct="1">
                        <a:lnSpc>
                          <a:spcPct val="100000"/>
                        </a:lnSpc>
                        <a:spcBef>
                          <a:spcPct val="0"/>
                        </a:spcBef>
                        <a:spcAft>
                          <a:spcPct val="0"/>
                        </a:spcAft>
                        <a:buClrTx/>
                        <a:buSzTx/>
                        <a:buFontTx/>
                        <a:buNone/>
                        <a:tabLst/>
                      </a:pPr>
                      <a:r>
                        <a:rPr kumimoji="0" lang="en-US" altLang="x-none" sz="2100" b="0" i="0" u="none" strike="noStrike" cap="none" normalizeH="0" baseline="0">
                          <a:ln>
                            <a:noFill/>
                          </a:ln>
                          <a:solidFill>
                            <a:srgbClr val="000000"/>
                          </a:solidFill>
                          <a:effectLst/>
                          <a:latin typeface="Times New Roman" charset="0"/>
                          <a:ea typeface="Times New Roman" charset="0"/>
                          <a:cs typeface="Times New Roman" charset="0"/>
                        </a:rPr>
                        <a:t>Tắc động mạch vành bên phải gần nguồn gốc của nó bởi một huyết khối có thể do hiện tượng nhồi máu khu vực nào sau đây?</a:t>
                      </a:r>
                    </a:p>
                    <a:p>
                      <a:pPr marL="0" marR="0" lvl="0" indent="0" algn="just"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rgbClr val="000000"/>
                          </a:solidFill>
                          <a:effectLst/>
                          <a:latin typeface="Times New Roman" charset="0"/>
                          <a:ea typeface="Times New Roman" charset="0"/>
                          <a:cs typeface="Times New Roman" charset="0"/>
                        </a:rPr>
                        <a:t>Bờ bên của hai tâm thất</a:t>
                      </a:r>
                    </a:p>
                    <a:p>
                      <a:pPr marL="0" marR="0" lvl="0" indent="0" algn="just"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rgbClr val="000000"/>
                          </a:solidFill>
                          <a:effectLst/>
                          <a:latin typeface="Times New Roman" charset="0"/>
                          <a:ea typeface="Times New Roman" charset="0"/>
                          <a:cs typeface="Times New Roman" charset="0"/>
                        </a:rPr>
                        <a:t>Bên trái tâm thất. </a:t>
                      </a:r>
                    </a:p>
                    <a:p>
                      <a:pPr marL="0" marR="0" lvl="0" indent="0" algn="just"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rgbClr val="000000"/>
                          </a:solidFill>
                          <a:effectLst/>
                          <a:latin typeface="Times New Roman" charset="0"/>
                          <a:ea typeface="Times New Roman" charset="0"/>
                          <a:cs typeface="Times New Roman" charset="0"/>
                        </a:rPr>
                        <a:t>Trước tâm thất trái. </a:t>
                      </a:r>
                    </a:p>
                    <a:p>
                      <a:pPr marL="0" marR="0" lvl="0" indent="0" algn="just" defTabSz="431800" rtl="0" eaLnBrk="1" fontAlgn="base" latinLnBrk="0" hangingPunct="1">
                        <a:lnSpc>
                          <a:spcPct val="100000"/>
                        </a:lnSpc>
                        <a:spcBef>
                          <a:spcPct val="0"/>
                        </a:spcBef>
                        <a:spcAft>
                          <a:spcPct val="0"/>
                        </a:spcAft>
                        <a:buClrTx/>
                        <a:buSzTx/>
                        <a:buFont typeface="Garamond" charset="0"/>
                        <a:buAutoNum type="alphaUcPeriod"/>
                        <a:tabLst/>
                      </a:pPr>
                      <a:r>
                        <a:rPr kumimoji="0" lang="en-US" altLang="x-none" sz="2100" b="0" i="0" u="none" strike="noStrike" cap="none" normalizeH="0" baseline="0">
                          <a:ln>
                            <a:noFill/>
                          </a:ln>
                          <a:solidFill>
                            <a:srgbClr val="000000"/>
                          </a:solidFill>
                          <a:effectLst/>
                          <a:latin typeface="Times New Roman" charset="0"/>
                          <a:ea typeface="Times New Roman" charset="0"/>
                          <a:cs typeface="Times New Roman" charset="0"/>
                        </a:rPr>
                        <a:t>vách ngăn phía trước.</a:t>
                      </a:r>
                    </a:p>
                    <a:p>
                      <a:pPr marL="0" marR="0" lvl="0" indent="0" algn="l" defTabSz="431800" rtl="0" eaLnBrk="1" fontAlgn="base" latinLnBrk="0" hangingPunct="1">
                        <a:lnSpc>
                          <a:spcPct val="100000"/>
                        </a:lnSpc>
                        <a:spcBef>
                          <a:spcPct val="0"/>
                        </a:spcBef>
                        <a:spcAft>
                          <a:spcPct val="0"/>
                        </a:spcAft>
                        <a:buClrTx/>
                        <a:buSzTx/>
                        <a:buFontTx/>
                        <a:buNone/>
                        <a:tabLst/>
                      </a:pPr>
                      <a:endParaRPr kumimoji="0" lang="en-US" altLang="x-none" sz="2100" b="0" i="0" u="none" strike="noStrike" cap="none" normalizeH="0" baseline="0">
                        <a:ln>
                          <a:noFill/>
                        </a:ln>
                        <a:solidFill>
                          <a:srgbClr val="000000"/>
                        </a:solidFill>
                        <a:effectLst/>
                        <a:latin typeface="Times New Roman" charset="0"/>
                        <a:ea typeface="Times New Roman" charset="0"/>
                        <a:cs typeface="Times New Roman" charset="0"/>
                      </a:endParaRPr>
                    </a:p>
                  </a:txBody>
                  <a:tcPr marL="96768" marR="96768" marT="48375" marB="4837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BA8A"/>
                    </a:solidFill>
                  </a:tcPr>
                </a:tc>
              </a:tr>
            </a:tbl>
          </a:graphicData>
        </a:graphic>
      </p:graphicFrame>
      <p:sp>
        <p:nvSpPr>
          <p:cNvPr id="60430" name="Text Placeholder 1"/>
          <p:cNvSpPr txBox="1">
            <a:spLocks/>
          </p:cNvSpPr>
          <p:nvPr/>
        </p:nvSpPr>
        <p:spPr bwMode="auto">
          <a:xfrm>
            <a:off x="2057140" y="1155881"/>
            <a:ext cx="8153325" cy="609862"/>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algn="just">
              <a:spcBef>
                <a:spcPct val="20000"/>
              </a:spcBef>
              <a:spcAft>
                <a:spcPts val="596"/>
              </a:spcAft>
              <a:buClr>
                <a:schemeClr val="accent1"/>
              </a:buClr>
              <a:buSzPct val="115000"/>
            </a:pPr>
            <a:r>
              <a:rPr lang="en-US" altLang="x-none" sz="2540">
                <a:latin typeface="Times New Roman" charset="0"/>
                <a:ea typeface="Times New Roman" charset="0"/>
                <a:cs typeface="Times New Roman" charset="0"/>
              </a:rPr>
              <a:t>6. Tránh lặp lại một từ ngữ/thuật ngữ nhiều lần trong câu hỏi</a:t>
            </a:r>
            <a:endParaRPr lang="en-US" altLang="x-none" sz="2328">
              <a:latin typeface="Times New Roman" charset="0"/>
              <a:ea typeface="Times New Roman" charset="0"/>
              <a:cs typeface="Times New Roman" charset="0"/>
            </a:endParaRPr>
          </a:p>
        </p:txBody>
      </p:sp>
    </p:spTree>
    <p:extLst>
      <p:ext uri="{BB962C8B-B14F-4D97-AF65-F5344CB8AC3E}">
        <p14:creationId xmlns:p14="http://schemas.microsoft.com/office/powerpoint/2010/main" xmlns="" val="153096083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04254" y="1"/>
            <a:ext cx="8306211" cy="702265"/>
          </a:xfrm>
        </p:spPr>
        <p:txBody>
          <a:bodyPr>
            <a:normAutofit/>
          </a:bodyPr>
          <a:lstStyle/>
          <a:p>
            <a:pPr eaLnBrk="1" hangingPunct="1"/>
            <a:r>
              <a:rPr lang="en-US" altLang="x-none" sz="3598" b="1">
                <a:latin typeface="Times New Roman" charset="0"/>
                <a:ea typeface="Times New Roman" charset="0"/>
                <a:cs typeface="Times New Roman" charset="0"/>
              </a:rPr>
              <a:t>3. Kỹ thuật viết các phương án lựa chọn</a:t>
            </a:r>
            <a:endParaRPr lang="vi-VN" altLang="x-none" sz="3598" b="1">
              <a:latin typeface="Times New Roman" charset="0"/>
              <a:ea typeface="Times New Roman" charset="0"/>
              <a:cs typeface="Times New Roman" charset="0"/>
            </a:endParaRPr>
          </a:p>
        </p:txBody>
      </p:sp>
      <p:sp>
        <p:nvSpPr>
          <p:cNvPr id="61443" name="Content Placeholder 2"/>
          <p:cNvSpPr>
            <a:spLocks noGrp="1"/>
          </p:cNvSpPr>
          <p:nvPr>
            <p:ph idx="1"/>
          </p:nvPr>
        </p:nvSpPr>
        <p:spPr>
          <a:xfrm>
            <a:off x="2391471" y="2894742"/>
            <a:ext cx="8047482" cy="2726735"/>
          </a:xfrm>
          <a:ln>
            <a:solidFill>
              <a:schemeClr val="tx1"/>
            </a:solidFill>
            <a:miter lim="800000"/>
            <a:headEnd/>
            <a:tailEnd/>
          </a:ln>
        </p:spPr>
        <p:txBody>
          <a:bodyPr>
            <a:normAutofit fontScale="92500" lnSpcReduction="20000"/>
          </a:bodyPr>
          <a:lstStyle/>
          <a:p>
            <a:pPr marL="0" indent="0" algn="just">
              <a:buNone/>
            </a:pPr>
            <a:r>
              <a:rPr lang="pt-BR" altLang="x-none">
                <a:solidFill>
                  <a:schemeClr val="tx1"/>
                </a:solidFill>
                <a:latin typeface="Times New Roman" charset="0"/>
                <a:ea typeface="Times New Roman" charset="0"/>
                <a:cs typeface="Times New Roman" charset="0"/>
              </a:rPr>
              <a:t>-  Giống như phần dẫn, các lựa chọn phải được viết ở thể khẳng định, có nghĩa là, cần tránh các phủ định dạng KHÔNG và TRỪ.</a:t>
            </a:r>
            <a:endParaRPr lang="en-US" altLang="x-none">
              <a:solidFill>
                <a:schemeClr val="tx1"/>
              </a:solidFill>
              <a:latin typeface="Times New Roman" charset="0"/>
              <a:ea typeface="Times New Roman" charset="0"/>
              <a:cs typeface="Times New Roman" charset="0"/>
            </a:endParaRPr>
          </a:p>
          <a:p>
            <a:pPr marL="0" indent="0" algn="just">
              <a:buNone/>
            </a:pPr>
            <a:r>
              <a:rPr lang="pt-BR" altLang="x-none">
                <a:solidFill>
                  <a:schemeClr val="tx1"/>
                </a:solidFill>
                <a:latin typeface="Times New Roman" charset="0"/>
                <a:ea typeface="Times New Roman" charset="0"/>
                <a:cs typeface="Times New Roman" charset="0"/>
              </a:rPr>
              <a:t>-  Thỉnh thoảng, các từ này không thể tránh được trong nội dung của một câu trắc nghiệm. Trong các trường hợp này, các từ này cần phải được đánh dấu như làm đậm, viết in, hay gạch dưới.</a:t>
            </a:r>
            <a:endParaRPr lang="en-US" altLang="x-none">
              <a:solidFill>
                <a:schemeClr val="tx1"/>
              </a:solidFill>
              <a:latin typeface="Times New Roman" charset="0"/>
              <a:ea typeface="Times New Roman" charset="0"/>
              <a:cs typeface="Times New Roman" charset="0"/>
            </a:endParaRPr>
          </a:p>
        </p:txBody>
      </p:sp>
      <p:sp>
        <p:nvSpPr>
          <p:cNvPr id="61444" name="Text Placeholder 1"/>
          <p:cNvSpPr txBox="1">
            <a:spLocks/>
          </p:cNvSpPr>
          <p:nvPr/>
        </p:nvSpPr>
        <p:spPr bwMode="auto">
          <a:xfrm>
            <a:off x="1904254" y="1219723"/>
            <a:ext cx="6021331" cy="761067"/>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algn="just">
              <a:spcBef>
                <a:spcPct val="20000"/>
              </a:spcBef>
              <a:spcAft>
                <a:spcPts val="596"/>
              </a:spcAft>
              <a:buClr>
                <a:schemeClr val="accent1"/>
              </a:buClr>
              <a:buSzPct val="115000"/>
            </a:pPr>
            <a:r>
              <a:rPr lang="en-US" altLang="x-none" sz="2540">
                <a:latin typeface="Times New Roman" charset="0"/>
                <a:ea typeface="Times New Roman" charset="0"/>
                <a:cs typeface="Times New Roman" charset="0"/>
              </a:rPr>
              <a:t>7. </a:t>
            </a:r>
            <a:r>
              <a:rPr lang="pt-BR" altLang="x-none" sz="2540">
                <a:latin typeface="Times New Roman" charset="0"/>
                <a:ea typeface="Times New Roman" charset="0"/>
                <a:cs typeface="Times New Roman" charset="0"/>
              </a:rPr>
              <a:t>Viết các lựa chọn ở thể khẳng định</a:t>
            </a:r>
            <a:endParaRPr lang="en-US" altLang="x-none" sz="2328">
              <a:latin typeface="Times New Roman" charset="0"/>
              <a:ea typeface="Times New Roman" charset="0"/>
              <a:cs typeface="Times New Roman" charset="0"/>
            </a:endParaRPr>
          </a:p>
        </p:txBody>
      </p:sp>
    </p:spTree>
    <p:extLst>
      <p:ext uri="{BB962C8B-B14F-4D97-AF65-F5344CB8AC3E}">
        <p14:creationId xmlns:p14="http://schemas.microsoft.com/office/powerpoint/2010/main" xmlns="" val="16251432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04254" y="268810"/>
            <a:ext cx="8306211" cy="702265"/>
          </a:xfrm>
        </p:spPr>
        <p:txBody>
          <a:bodyPr>
            <a:normAutofit/>
          </a:bodyPr>
          <a:lstStyle/>
          <a:p>
            <a:pPr eaLnBrk="1" hangingPunct="1"/>
            <a:r>
              <a:rPr lang="en-US" altLang="x-none" sz="3598" b="1">
                <a:latin typeface="Times New Roman" charset="0"/>
                <a:ea typeface="Times New Roman" charset="0"/>
                <a:cs typeface="Times New Roman" charset="0"/>
              </a:rPr>
              <a:t>3. Kỹ thuật viết các phương án lựa chọn</a:t>
            </a:r>
            <a:endParaRPr lang="vi-VN" altLang="x-none" sz="3598" b="1">
              <a:latin typeface="Times New Roman" charset="0"/>
              <a:ea typeface="Times New Roman" charset="0"/>
              <a:cs typeface="Times New Roman" charset="0"/>
            </a:endParaRPr>
          </a:p>
        </p:txBody>
      </p:sp>
      <p:sp>
        <p:nvSpPr>
          <p:cNvPr id="62467" name="Content Placeholder 2"/>
          <p:cNvSpPr>
            <a:spLocks noGrp="1"/>
          </p:cNvSpPr>
          <p:nvPr>
            <p:ph idx="1"/>
          </p:nvPr>
        </p:nvSpPr>
        <p:spPr>
          <a:xfrm>
            <a:off x="1753049" y="2904823"/>
            <a:ext cx="8685904" cy="3200511"/>
          </a:xfrm>
          <a:ln>
            <a:solidFill>
              <a:schemeClr val="tx1"/>
            </a:solidFill>
            <a:miter lim="800000"/>
            <a:headEnd/>
            <a:tailEnd/>
          </a:ln>
        </p:spPr>
        <p:txBody>
          <a:bodyPr/>
          <a:lstStyle/>
          <a:p>
            <a:pPr marL="0" indent="0" algn="just">
              <a:buNone/>
            </a:pPr>
            <a:r>
              <a:rPr lang="pt-BR" altLang="x-none">
                <a:solidFill>
                  <a:schemeClr val="tx1"/>
                </a:solidFill>
                <a:latin typeface="Times New Roman" charset="0"/>
                <a:ea typeface="Times New Roman" charset="0"/>
                <a:cs typeface="Times New Roman" charset="0"/>
              </a:rPr>
              <a:t>Nếu như thí sinh có thông tin một phần (biết rằng 2 hoặc 3 lựa chọn cho là đúng/sai), thông tin đó có thể gợi ý thí sinh việc chọn lựa phương án </a:t>
            </a:r>
            <a:r>
              <a:rPr lang="pt-BR" altLang="x-none" i="1">
                <a:solidFill>
                  <a:schemeClr val="tx1"/>
                </a:solidFill>
                <a:latin typeface="Times New Roman" charset="0"/>
                <a:ea typeface="Times New Roman" charset="0"/>
                <a:cs typeface="Times New Roman" charset="0"/>
              </a:rPr>
              <a:t>tất cả những phương án trên </a:t>
            </a:r>
            <a:r>
              <a:rPr lang="pt-BR" altLang="x-none">
                <a:solidFill>
                  <a:schemeClr val="tx1"/>
                </a:solidFill>
                <a:latin typeface="Times New Roman" charset="0"/>
                <a:ea typeface="Times New Roman" charset="0"/>
                <a:cs typeface="Times New Roman" charset="0"/>
              </a:rPr>
              <a:t>hoặc</a:t>
            </a:r>
            <a:r>
              <a:rPr lang="pt-BR" altLang="x-none" i="1">
                <a:solidFill>
                  <a:schemeClr val="tx1"/>
                </a:solidFill>
                <a:latin typeface="Times New Roman" charset="0"/>
                <a:ea typeface="Times New Roman" charset="0"/>
                <a:cs typeface="Times New Roman" charset="0"/>
              </a:rPr>
              <a:t> Không có phương án nào</a:t>
            </a:r>
            <a:endParaRPr lang="en-US" altLang="x-none">
              <a:solidFill>
                <a:schemeClr val="tx1"/>
              </a:solidFill>
              <a:latin typeface="Times New Roman" charset="0"/>
              <a:ea typeface="Times New Roman" charset="0"/>
              <a:cs typeface="Times New Roman" charset="0"/>
            </a:endParaRPr>
          </a:p>
        </p:txBody>
      </p:sp>
      <p:sp>
        <p:nvSpPr>
          <p:cNvPr id="62468" name="Text Placeholder 1"/>
          <p:cNvSpPr txBox="1">
            <a:spLocks/>
          </p:cNvSpPr>
          <p:nvPr/>
        </p:nvSpPr>
        <p:spPr bwMode="auto">
          <a:xfrm>
            <a:off x="1904254" y="1219723"/>
            <a:ext cx="7010886" cy="114244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algn="just">
              <a:spcBef>
                <a:spcPct val="20000"/>
              </a:spcBef>
              <a:spcAft>
                <a:spcPts val="596"/>
              </a:spcAft>
              <a:buClr>
                <a:schemeClr val="accent1"/>
              </a:buClr>
              <a:buSzPct val="115000"/>
            </a:pPr>
            <a:r>
              <a:rPr lang="en-US" altLang="x-none" sz="2540">
                <a:latin typeface="Times New Roman" charset="0"/>
                <a:ea typeface="Times New Roman" charset="0"/>
                <a:cs typeface="Times New Roman" charset="0"/>
              </a:rPr>
              <a:t>8. </a:t>
            </a:r>
            <a:r>
              <a:rPr lang="pt-BR" altLang="x-none" sz="2540">
                <a:latin typeface="Times New Roman" charset="0"/>
                <a:ea typeface="Times New Roman" charset="0"/>
                <a:cs typeface="Times New Roman" charset="0"/>
              </a:rPr>
              <a:t>Tránh sử dụng cụm từ “</a:t>
            </a:r>
            <a:r>
              <a:rPr lang="pt-BR" altLang="x-none" sz="2540" i="1">
                <a:latin typeface="Times New Roman" charset="0"/>
                <a:ea typeface="Times New Roman" charset="0"/>
                <a:cs typeface="Times New Roman" charset="0"/>
              </a:rPr>
              <a:t>tất cả những phương án trên</a:t>
            </a:r>
            <a:r>
              <a:rPr lang="pt-BR" altLang="x-none" sz="2540">
                <a:latin typeface="Times New Roman" charset="0"/>
                <a:ea typeface="Times New Roman" charset="0"/>
                <a:cs typeface="Times New Roman" charset="0"/>
              </a:rPr>
              <a:t>”, “</a:t>
            </a:r>
            <a:r>
              <a:rPr lang="pt-BR" altLang="x-none" sz="2540" i="1">
                <a:latin typeface="Times New Roman" charset="0"/>
                <a:ea typeface="Times New Roman" charset="0"/>
                <a:cs typeface="Times New Roman" charset="0"/>
              </a:rPr>
              <a:t>không có phương án nào</a:t>
            </a:r>
            <a:r>
              <a:rPr lang="pt-BR" altLang="x-none" sz="2540">
                <a:latin typeface="Times New Roman" charset="0"/>
                <a:ea typeface="Times New Roman" charset="0"/>
                <a:cs typeface="Times New Roman" charset="0"/>
              </a:rPr>
              <a:t>”</a:t>
            </a:r>
            <a:endParaRPr lang="en-US" altLang="x-none" sz="2328">
              <a:latin typeface="Times New Roman" charset="0"/>
              <a:ea typeface="Times New Roman" charset="0"/>
              <a:cs typeface="Times New Roman" charset="0"/>
            </a:endParaRPr>
          </a:p>
        </p:txBody>
      </p:sp>
    </p:spTree>
    <p:extLst>
      <p:ext uri="{BB962C8B-B14F-4D97-AF65-F5344CB8AC3E}">
        <p14:creationId xmlns:p14="http://schemas.microsoft.com/office/powerpoint/2010/main" xmlns="" val="14488801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04254" y="304092"/>
            <a:ext cx="8306211" cy="599780"/>
          </a:xfrm>
        </p:spPr>
        <p:txBody>
          <a:bodyPr>
            <a:normAutofit/>
          </a:bodyPr>
          <a:lstStyle/>
          <a:p>
            <a:pPr eaLnBrk="1" hangingPunct="1"/>
            <a:r>
              <a:rPr lang="en-US" altLang="x-none" sz="3598" b="1">
                <a:latin typeface="Times New Roman" charset="0"/>
                <a:ea typeface="Times New Roman" charset="0"/>
                <a:cs typeface="Times New Roman" charset="0"/>
              </a:rPr>
              <a:t>3. Kỹ thuật viết các phương án lựa chọn</a:t>
            </a:r>
            <a:endParaRPr lang="vi-VN" altLang="x-none" sz="3598" b="1">
              <a:latin typeface="Times New Roman" charset="0"/>
              <a:ea typeface="Times New Roman" charset="0"/>
              <a:cs typeface="Times New Roman" charset="0"/>
            </a:endParaRPr>
          </a:p>
        </p:txBody>
      </p:sp>
      <p:sp>
        <p:nvSpPr>
          <p:cNvPr id="45059" name="Content Placeholder 2"/>
          <p:cNvSpPr>
            <a:spLocks noGrp="1"/>
          </p:cNvSpPr>
          <p:nvPr>
            <p:ph idx="1"/>
          </p:nvPr>
        </p:nvSpPr>
        <p:spPr>
          <a:xfrm>
            <a:off x="5029163" y="913953"/>
            <a:ext cx="5409789" cy="5562675"/>
          </a:xfrm>
          <a:ln>
            <a:solidFill>
              <a:schemeClr val="tx1"/>
            </a:solidFill>
          </a:ln>
        </p:spPr>
        <p:txBody>
          <a:bodyPr>
            <a:noAutofit/>
          </a:bodyPr>
          <a:lstStyle/>
          <a:p>
            <a:pPr marL="0" indent="0" algn="just">
              <a:buNone/>
            </a:pPr>
            <a:r>
              <a:rPr lang="en-US" altLang="x-none">
                <a:solidFill>
                  <a:schemeClr val="tx1"/>
                </a:solidFill>
                <a:latin typeface="Times New Roman" charset="0"/>
                <a:ea typeface="Times New Roman" charset="0"/>
                <a:cs typeface="Times New Roman" charset="0"/>
              </a:rPr>
              <a:t>Các từ hạn định cụ thể thường ở mức độ quá mức và do đó chúng ít khi nào làm nên câu trả lời đúng</a:t>
            </a:r>
          </a:p>
          <a:p>
            <a:pPr marL="0" indent="0" algn="just">
              <a:buNone/>
            </a:pPr>
            <a:r>
              <a:rPr lang="en-US" altLang="x-none" b="1" i="1" u="sng">
                <a:solidFill>
                  <a:schemeClr val="tx1"/>
                </a:solidFill>
                <a:latin typeface="Times New Roman" charset="0"/>
                <a:ea typeface="Times New Roman" charset="0"/>
                <a:cs typeface="Times New Roman" charset="0"/>
              </a:rPr>
              <a:t>Ví dụ: </a:t>
            </a:r>
            <a:r>
              <a:rPr lang="en-US" altLang="x-none">
                <a:solidFill>
                  <a:schemeClr val="tx1"/>
                </a:solidFill>
                <a:latin typeface="Times New Roman" charset="0"/>
                <a:ea typeface="Times New Roman" charset="0"/>
                <a:cs typeface="Times New Roman" charset="0"/>
              </a:rPr>
              <a:t>Lý do </a:t>
            </a:r>
            <a:r>
              <a:rPr lang="en-US" altLang="x-none" u="sng">
                <a:solidFill>
                  <a:schemeClr val="tx1"/>
                </a:solidFill>
                <a:latin typeface="Times New Roman" charset="0"/>
                <a:ea typeface="Times New Roman" charset="0"/>
                <a:cs typeface="Times New Roman" charset="0"/>
              </a:rPr>
              <a:t>chủ yếu </a:t>
            </a:r>
            <a:r>
              <a:rPr lang="en-US" altLang="x-none">
                <a:solidFill>
                  <a:schemeClr val="tx1"/>
                </a:solidFill>
                <a:latin typeface="Times New Roman" charset="0"/>
                <a:ea typeface="Times New Roman" charset="0"/>
                <a:cs typeface="Times New Roman" charset="0"/>
              </a:rPr>
              <a:t>gây nên tính kém tin cậy của một bài trắc nghiệm trong lớp học?</a:t>
            </a:r>
          </a:p>
          <a:p>
            <a:pPr marL="0" indent="0" algn="just">
              <a:buFont typeface="Garamond" charset="0"/>
              <a:buAutoNum type="alphaUcPeriod"/>
            </a:pPr>
            <a:r>
              <a:rPr lang="en-US" altLang="x-none">
                <a:solidFill>
                  <a:schemeClr val="tx1"/>
                </a:solidFill>
                <a:latin typeface="Times New Roman" charset="0"/>
                <a:ea typeface="Times New Roman" charset="0"/>
                <a:cs typeface="Times New Roman" charset="0"/>
              </a:rPr>
              <a:t>Hoàn toàn thiếu các hướng dẫn có hiệu quả. </a:t>
            </a:r>
          </a:p>
          <a:p>
            <a:pPr marL="0" indent="0" algn="just">
              <a:buFont typeface="Garamond" charset="0"/>
              <a:buAutoNum type="alphaUcPeriod"/>
            </a:pPr>
            <a:r>
              <a:rPr lang="en-US" altLang="x-none">
                <a:solidFill>
                  <a:schemeClr val="tx1"/>
                </a:solidFill>
                <a:latin typeface="Times New Roman" charset="0"/>
                <a:ea typeface="Times New Roman" charset="0"/>
                <a:cs typeface="Times New Roman" charset="0"/>
              </a:rPr>
              <a:t>Toàn bộ các câu hỏi thiếu hiệu quả.</a:t>
            </a:r>
          </a:p>
          <a:p>
            <a:pPr marL="0" indent="0" algn="just">
              <a:buFont typeface="Garamond" charset="0"/>
              <a:buAutoNum type="alphaUcPeriod"/>
            </a:pPr>
            <a:r>
              <a:rPr lang="en-US" altLang="x-none" baseline="30000">
                <a:solidFill>
                  <a:schemeClr val="tx1"/>
                </a:solidFill>
                <a:latin typeface="Times New Roman" charset="0"/>
                <a:ea typeface="Times New Roman" charset="0"/>
                <a:cs typeface="Times New Roman" charset="0"/>
              </a:rPr>
              <a:t>*</a:t>
            </a:r>
            <a:r>
              <a:rPr lang="en-US" altLang="x-none">
                <a:solidFill>
                  <a:schemeClr val="tx1"/>
                </a:solidFill>
                <a:latin typeface="Times New Roman" charset="0"/>
                <a:ea typeface="Times New Roman" charset="0"/>
                <a:cs typeface="Times New Roman" charset="0"/>
              </a:rPr>
              <a:t> Có quá ít các câu trắc nghiệm.</a:t>
            </a:r>
          </a:p>
          <a:p>
            <a:pPr marL="0" indent="0" algn="just">
              <a:buFont typeface="Garamond" charset="0"/>
              <a:buAutoNum type="alphaUcPeriod"/>
            </a:pPr>
            <a:r>
              <a:rPr lang="en-US" altLang="x-none">
                <a:solidFill>
                  <a:schemeClr val="tx1"/>
                </a:solidFill>
                <a:latin typeface="Times New Roman" charset="0"/>
                <a:ea typeface="Times New Roman" charset="0"/>
                <a:cs typeface="Times New Roman" charset="0"/>
              </a:rPr>
              <a:t>Dạng thức của tất cả các câu hỏi còn mới lạ với học sinh</a:t>
            </a:r>
          </a:p>
          <a:p>
            <a:pPr marL="0" indent="0" algn="just">
              <a:buNone/>
            </a:pPr>
            <a:endParaRPr lang="en-US" altLang="x-none">
              <a:solidFill>
                <a:schemeClr val="tx1"/>
              </a:solidFill>
              <a:latin typeface="Times New Roman" charset="0"/>
              <a:ea typeface="Times New Roman" charset="0"/>
              <a:cs typeface="Times New Roman" charset="0"/>
            </a:endParaRPr>
          </a:p>
        </p:txBody>
      </p:sp>
      <p:sp>
        <p:nvSpPr>
          <p:cNvPr id="63492" name="Text Placeholder 1"/>
          <p:cNvSpPr txBox="1">
            <a:spLocks/>
          </p:cNvSpPr>
          <p:nvPr/>
        </p:nvSpPr>
        <p:spPr bwMode="auto">
          <a:xfrm>
            <a:off x="1904254" y="1219723"/>
            <a:ext cx="2667933" cy="47243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algn="just">
              <a:spcBef>
                <a:spcPct val="20000"/>
              </a:spcBef>
              <a:spcAft>
                <a:spcPts val="596"/>
              </a:spcAft>
              <a:buClr>
                <a:schemeClr val="accent1"/>
              </a:buClr>
              <a:buSzPct val="115000"/>
            </a:pPr>
            <a:r>
              <a:rPr lang="en-US" altLang="x-none" sz="2540">
                <a:latin typeface="Times New Roman" charset="0"/>
                <a:ea typeface="Times New Roman" charset="0"/>
                <a:cs typeface="Times New Roman" charset="0"/>
              </a:rPr>
              <a:t>9. </a:t>
            </a:r>
            <a:r>
              <a:rPr lang="pt-BR" altLang="x-none" sz="2540">
                <a:latin typeface="Times New Roman" charset="0"/>
                <a:ea typeface="Times New Roman" charset="0"/>
                <a:cs typeface="Times New Roman" charset="0"/>
              </a:rPr>
              <a:t>Tránh các thuật ngữ mơ hồ, không có xác định cụ thể về mức độ như “thông thường”, “phần lớn”, “hầu hết”,...</a:t>
            </a:r>
            <a:r>
              <a:rPr lang="en-US" altLang="x-none" sz="2328">
                <a:latin typeface="Times New Roman" charset="0"/>
                <a:ea typeface="Times New Roman" charset="0"/>
                <a:cs typeface="Times New Roman" charset="0"/>
              </a:rPr>
              <a:t> hoặc các từ hạn định cụ thể như “luôn luôn”, “không bao giờ”, “tuyệt đối”…</a:t>
            </a:r>
            <a:endParaRPr lang="pt-BR" altLang="x-none" sz="2540">
              <a:latin typeface="Times New Roman" charset="0"/>
              <a:ea typeface="Times New Roman" charset="0"/>
              <a:cs typeface="Times New Roman" charset="0"/>
            </a:endParaRPr>
          </a:p>
        </p:txBody>
      </p:sp>
    </p:spTree>
    <p:extLst>
      <p:ext uri="{BB962C8B-B14F-4D97-AF65-F5344CB8AC3E}">
        <p14:creationId xmlns:p14="http://schemas.microsoft.com/office/powerpoint/2010/main" xmlns="" val="41227653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904254" y="255370"/>
            <a:ext cx="8306211" cy="702265"/>
          </a:xfrm>
        </p:spPr>
        <p:txBody>
          <a:bodyPr>
            <a:normAutofit/>
          </a:bodyPr>
          <a:lstStyle/>
          <a:p>
            <a:pPr eaLnBrk="1" hangingPunct="1"/>
            <a:r>
              <a:rPr lang="en-US" altLang="x-none" sz="3598" b="1">
                <a:latin typeface="Times New Roman" charset="0"/>
                <a:ea typeface="Times New Roman" charset="0"/>
                <a:cs typeface="Times New Roman" charset="0"/>
              </a:rPr>
              <a:t>3. Kỹ thuật viết các phương án lựa chọn</a:t>
            </a:r>
            <a:endParaRPr lang="vi-VN" altLang="x-none" sz="3598" b="1">
              <a:latin typeface="Times New Roman" charset="0"/>
              <a:ea typeface="Times New Roman" charset="0"/>
              <a:cs typeface="Times New Roman" charset="0"/>
            </a:endParaRPr>
          </a:p>
        </p:txBody>
      </p:sp>
      <p:sp>
        <p:nvSpPr>
          <p:cNvPr id="64515" name="Content Placeholder 2"/>
          <p:cNvSpPr>
            <a:spLocks noGrp="1"/>
          </p:cNvSpPr>
          <p:nvPr>
            <p:ph idx="1"/>
          </p:nvPr>
        </p:nvSpPr>
        <p:spPr>
          <a:xfrm>
            <a:off x="3580952" y="3655809"/>
            <a:ext cx="5841565" cy="2268079"/>
          </a:xfrm>
          <a:ln>
            <a:solidFill>
              <a:schemeClr val="tx1"/>
            </a:solidFill>
            <a:miter lim="800000"/>
            <a:headEnd/>
            <a:tailEnd/>
          </a:ln>
        </p:spPr>
        <p:txBody>
          <a:bodyPr>
            <a:normAutofit lnSpcReduction="10000"/>
          </a:bodyPr>
          <a:lstStyle/>
          <a:p>
            <a:pPr marL="0" indent="0" algn="just">
              <a:buNone/>
            </a:pPr>
            <a:r>
              <a:rPr lang="en-US" altLang="x-none">
                <a:solidFill>
                  <a:schemeClr val="tx1"/>
                </a:solidFill>
                <a:latin typeface="Times New Roman" charset="0"/>
                <a:ea typeface="Times New Roman" charset="0"/>
                <a:cs typeface="Times New Roman" charset="0"/>
              </a:rPr>
              <a:t>Nên chia gần đều số lần xuất hiện cho các phương án A, B, C, D. Không nên để cho phương án đúng xuất hiện ở cùng 1 vị trí liên tục ở nhiều câu cạnh nhau</a:t>
            </a:r>
          </a:p>
        </p:txBody>
      </p:sp>
      <p:sp>
        <p:nvSpPr>
          <p:cNvPr id="64516" name="Text Placeholder 1"/>
          <p:cNvSpPr txBox="1">
            <a:spLocks/>
          </p:cNvSpPr>
          <p:nvPr/>
        </p:nvSpPr>
        <p:spPr bwMode="auto">
          <a:xfrm>
            <a:off x="4115212" y="1219723"/>
            <a:ext cx="4418555" cy="1675019"/>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lstStyle>
            <a:lvl1pPr defTabSz="431800">
              <a:defRPr sz="1700">
                <a:solidFill>
                  <a:schemeClr val="tx1"/>
                </a:solidFill>
                <a:latin typeface="Arial" charset="0"/>
                <a:ea typeface="Arial" charset="0"/>
                <a:cs typeface="Arial" charset="0"/>
              </a:defRPr>
            </a:lvl1pPr>
            <a:lvl2pPr marL="742950" indent="-285750" defTabSz="431800">
              <a:defRPr sz="1700">
                <a:solidFill>
                  <a:schemeClr val="tx1"/>
                </a:solidFill>
                <a:latin typeface="Arial" charset="0"/>
                <a:ea typeface="Arial" charset="0"/>
                <a:cs typeface="Arial" charset="0"/>
              </a:defRPr>
            </a:lvl2pPr>
            <a:lvl3pPr marL="1143000" indent="-228600" defTabSz="431800">
              <a:defRPr sz="1700">
                <a:solidFill>
                  <a:schemeClr val="tx1"/>
                </a:solidFill>
                <a:latin typeface="Arial" charset="0"/>
                <a:ea typeface="Arial" charset="0"/>
                <a:cs typeface="Arial" charset="0"/>
              </a:defRPr>
            </a:lvl3pPr>
            <a:lvl4pPr marL="1600200" indent="-228600" defTabSz="431800">
              <a:defRPr sz="1700">
                <a:solidFill>
                  <a:schemeClr val="tx1"/>
                </a:solidFill>
                <a:latin typeface="Arial" charset="0"/>
                <a:ea typeface="Arial" charset="0"/>
                <a:cs typeface="Arial" charset="0"/>
              </a:defRPr>
            </a:lvl4pPr>
            <a:lvl5pPr marL="2057400" indent="-228600" defTabSz="431800">
              <a:defRPr sz="1700">
                <a:solidFill>
                  <a:schemeClr val="tx1"/>
                </a:solidFill>
                <a:latin typeface="Arial" charset="0"/>
                <a:ea typeface="Arial" charset="0"/>
                <a:cs typeface="Arial" charset="0"/>
              </a:defRPr>
            </a:lvl5pPr>
            <a:lvl6pPr marL="2514600" indent="-228600" defTabSz="431800" eaLnBrk="0" fontAlgn="base" hangingPunct="0">
              <a:spcBef>
                <a:spcPct val="0"/>
              </a:spcBef>
              <a:spcAft>
                <a:spcPct val="0"/>
              </a:spcAft>
              <a:defRPr sz="1700">
                <a:solidFill>
                  <a:schemeClr val="tx1"/>
                </a:solidFill>
                <a:latin typeface="Arial" charset="0"/>
                <a:ea typeface="Arial" charset="0"/>
                <a:cs typeface="Arial" charset="0"/>
              </a:defRPr>
            </a:lvl6pPr>
            <a:lvl7pPr marL="2971800" indent="-228600" defTabSz="431800" eaLnBrk="0" fontAlgn="base" hangingPunct="0">
              <a:spcBef>
                <a:spcPct val="0"/>
              </a:spcBef>
              <a:spcAft>
                <a:spcPct val="0"/>
              </a:spcAft>
              <a:defRPr sz="1700">
                <a:solidFill>
                  <a:schemeClr val="tx1"/>
                </a:solidFill>
                <a:latin typeface="Arial" charset="0"/>
                <a:ea typeface="Arial" charset="0"/>
                <a:cs typeface="Arial" charset="0"/>
              </a:defRPr>
            </a:lvl7pPr>
            <a:lvl8pPr marL="3429000" indent="-228600" defTabSz="431800" eaLnBrk="0" fontAlgn="base" hangingPunct="0">
              <a:spcBef>
                <a:spcPct val="0"/>
              </a:spcBef>
              <a:spcAft>
                <a:spcPct val="0"/>
              </a:spcAft>
              <a:defRPr sz="1700">
                <a:solidFill>
                  <a:schemeClr val="tx1"/>
                </a:solidFill>
                <a:latin typeface="Arial" charset="0"/>
                <a:ea typeface="Arial" charset="0"/>
                <a:cs typeface="Arial" charset="0"/>
              </a:defRPr>
            </a:lvl8pPr>
            <a:lvl9pPr marL="3886200" indent="-228600" defTabSz="431800" eaLnBrk="0" fontAlgn="base" hangingPunct="0">
              <a:spcBef>
                <a:spcPct val="0"/>
              </a:spcBef>
              <a:spcAft>
                <a:spcPct val="0"/>
              </a:spcAft>
              <a:defRPr sz="1700">
                <a:solidFill>
                  <a:schemeClr val="tx1"/>
                </a:solidFill>
                <a:latin typeface="Arial" charset="0"/>
                <a:ea typeface="Arial" charset="0"/>
                <a:cs typeface="Arial" charset="0"/>
              </a:defRPr>
            </a:lvl9pPr>
          </a:lstStyle>
          <a:p>
            <a:pPr algn="just">
              <a:spcBef>
                <a:spcPct val="20000"/>
              </a:spcBef>
              <a:spcAft>
                <a:spcPts val="596"/>
              </a:spcAft>
              <a:buClr>
                <a:schemeClr val="accent1"/>
              </a:buClr>
              <a:buSzPct val="115000"/>
            </a:pPr>
            <a:r>
              <a:rPr lang="en-US" altLang="x-none" sz="2540">
                <a:latin typeface="Times New Roman" charset="0"/>
                <a:ea typeface="Times New Roman" charset="0"/>
                <a:cs typeface="Times New Roman" charset="0"/>
              </a:rPr>
              <a:t>10. Câu trả lời đúng phải được thiết lập ở các vị trí khác nhau với tỉ lệ từ 10-25%</a:t>
            </a:r>
            <a:endParaRPr lang="en-US" altLang="x-none" sz="2328">
              <a:latin typeface="Times New Roman" charset="0"/>
              <a:ea typeface="Times New Roman" charset="0"/>
              <a:cs typeface="Times New Roman" charset="0"/>
            </a:endParaRPr>
          </a:p>
        </p:txBody>
      </p:sp>
    </p:spTree>
    <p:extLst>
      <p:ext uri="{BB962C8B-B14F-4D97-AF65-F5344CB8AC3E}">
        <p14:creationId xmlns:p14="http://schemas.microsoft.com/office/powerpoint/2010/main" xmlns="" val="38634412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b="1" dirty="0"/>
              <a:t>Bước 2. Xác định hình thức đề kiểm tra</a:t>
            </a:r>
            <a:endParaRPr lang="en-US" dirty="0"/>
          </a:p>
        </p:txBody>
      </p:sp>
      <p:sp>
        <p:nvSpPr>
          <p:cNvPr id="3" name="Content Placeholder 2"/>
          <p:cNvSpPr>
            <a:spLocks noGrp="1"/>
          </p:cNvSpPr>
          <p:nvPr>
            <p:ph idx="1"/>
          </p:nvPr>
        </p:nvSpPr>
        <p:spPr/>
        <p:txBody>
          <a:bodyPr>
            <a:noAutofit/>
          </a:bodyPr>
          <a:lstStyle/>
          <a:p>
            <a:pPr marL="0" lvl="0" indent="0">
              <a:buNone/>
            </a:pPr>
            <a:r>
              <a:rPr lang="nl-NL" dirty="0" smtClean="0"/>
              <a:t>Các hình thức:</a:t>
            </a:r>
          </a:p>
          <a:p>
            <a:pPr lvl="0"/>
            <a:r>
              <a:rPr lang="nl-NL" dirty="0" smtClean="0"/>
              <a:t>Đề </a:t>
            </a:r>
            <a:r>
              <a:rPr lang="nl-NL" dirty="0"/>
              <a:t>kiểm tra tự luận;</a:t>
            </a:r>
            <a:endParaRPr lang="en-US" dirty="0"/>
          </a:p>
          <a:p>
            <a:pPr lvl="0"/>
            <a:r>
              <a:rPr lang="nl-NL" dirty="0"/>
              <a:t>Đề kiểm tra trắc nghiệm khách quan;</a:t>
            </a:r>
            <a:endParaRPr lang="en-US" dirty="0"/>
          </a:p>
          <a:p>
            <a:pPr lvl="0"/>
            <a:r>
              <a:rPr lang="nl-NL" dirty="0"/>
              <a:t>Đề kiểm tra kết hợp cả hai hình thức trên: có cả câu hỏi dạng tự luận và câu hỏi dạng trắc nghiệm khách quan.</a:t>
            </a:r>
            <a:endParaRPr lang="en-US" dirty="0"/>
          </a:p>
          <a:p>
            <a:pPr marL="0" indent="0">
              <a:buNone/>
            </a:pPr>
            <a:r>
              <a:rPr lang="de-DE" dirty="0" smtClean="0"/>
              <a:t>Cần </a:t>
            </a:r>
            <a:r>
              <a:rPr lang="de-DE" dirty="0"/>
              <a:t>kết hợp một cách hợp lý các hình thức sao cho phù hợp với nội dung kiểm </a:t>
            </a:r>
            <a:r>
              <a:rPr lang="de-DE" dirty="0" smtClean="0"/>
              <a:t>tra. </a:t>
            </a:r>
            <a:endParaRPr lang="en-US" dirty="0"/>
          </a:p>
          <a:p>
            <a:pPr marL="0" indent="0">
              <a:buNone/>
            </a:pPr>
            <a:r>
              <a:rPr lang="de-DE" dirty="0"/>
              <a:t>Nếu </a:t>
            </a:r>
            <a:r>
              <a:rPr lang="de-DE" dirty="0" smtClean="0"/>
              <a:t>kết </a:t>
            </a:r>
            <a:r>
              <a:rPr lang="de-DE" dirty="0"/>
              <a:t>hợp hai hình thức thì nên </a:t>
            </a:r>
            <a:r>
              <a:rPr lang="de-DE" dirty="0" smtClean="0"/>
              <a:t>cho </a:t>
            </a:r>
            <a:r>
              <a:rPr lang="de-DE" dirty="0"/>
              <a:t>học sinh làm bài kiểm tra phần trắc nghiệm khách quan độc lập với việc làm bài kiểm tra phần tự luận: làm phần trắc nghiệm khách quan trước, thu bài rồi mới cho học sinh làm phần tự luận</a:t>
            </a:r>
            <a:r>
              <a:rPr lang="de-DE" dirty="0" smtClean="0"/>
              <a:t>.</a:t>
            </a:r>
            <a:endParaRPr lang="en-US" dirty="0"/>
          </a:p>
        </p:txBody>
      </p:sp>
    </p:spTree>
    <p:extLst>
      <p:ext uri="{BB962C8B-B14F-4D97-AF65-F5344CB8AC3E}">
        <p14:creationId xmlns:p14="http://schemas.microsoft.com/office/powerpoint/2010/main" xmlns="" val="285019125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057140" y="915633"/>
            <a:ext cx="8153325" cy="1303726"/>
          </a:xfrm>
        </p:spPr>
        <p:txBody>
          <a:bodyPr>
            <a:normAutofit/>
          </a:bodyPr>
          <a:lstStyle/>
          <a:p>
            <a:pPr eaLnBrk="1" hangingPunct="1"/>
            <a:r>
              <a:rPr lang="en-US" altLang="x-none" b="1">
                <a:ln>
                  <a:noFill/>
                </a:ln>
                <a:solidFill>
                  <a:schemeClr val="tx1"/>
                </a:solidFill>
                <a:latin typeface="Times New Roman" charset="0"/>
                <a:ea typeface="Times New Roman" charset="0"/>
                <a:cs typeface="Times New Roman" charset="0"/>
              </a:rPr>
              <a:t>Lưu ý đối với phương án nhiễu</a:t>
            </a:r>
            <a:endParaRPr lang="vi-VN" altLang="x-none" b="1">
              <a:ln>
                <a:noFill/>
              </a:ln>
              <a:solidFill>
                <a:schemeClr val="tx1"/>
              </a:solidFill>
              <a:latin typeface="Times New Roman" charset="0"/>
              <a:ea typeface="Times New Roman" charset="0"/>
              <a:cs typeface="Times New Roman" charset="0"/>
            </a:endParaRPr>
          </a:p>
        </p:txBody>
      </p:sp>
      <p:sp>
        <p:nvSpPr>
          <p:cNvPr id="65539" name="Content Placeholder 2"/>
          <p:cNvSpPr>
            <a:spLocks noGrp="1"/>
          </p:cNvSpPr>
          <p:nvPr>
            <p:ph idx="1"/>
          </p:nvPr>
        </p:nvSpPr>
        <p:spPr>
          <a:xfrm>
            <a:off x="2057140" y="2489848"/>
            <a:ext cx="8153325" cy="3835575"/>
          </a:xfrm>
        </p:spPr>
        <p:txBody>
          <a:bodyPr/>
          <a:lstStyle/>
          <a:p>
            <a:pPr marL="117604" lvl="1" indent="0" algn="just">
              <a:buNone/>
            </a:pPr>
            <a:r>
              <a:rPr lang="en-US" altLang="x-none" sz="2328">
                <a:latin typeface="Times New Roman" charset="0"/>
                <a:ea typeface="Times New Roman" charset="0"/>
                <a:cs typeface="Times New Roman" charset="0"/>
              </a:rPr>
              <a:t>1. Phương án nhiễu không nên “sai” một cách quá lộ liễu;</a:t>
            </a:r>
          </a:p>
          <a:p>
            <a:pPr marL="117604" lvl="1" indent="0" algn="just">
              <a:buNone/>
            </a:pPr>
            <a:r>
              <a:rPr lang="en-US" altLang="x-none" sz="2328">
                <a:latin typeface="Times New Roman" charset="0"/>
                <a:ea typeface="Times New Roman" charset="0"/>
                <a:cs typeface="Times New Roman" charset="0"/>
              </a:rPr>
              <a:t>Ví dụ: Hà Tiên thuộc tỉnh:</a:t>
            </a:r>
          </a:p>
          <a:p>
            <a:pPr marL="117604" lvl="1" indent="0" algn="just">
              <a:buNone/>
            </a:pPr>
            <a:r>
              <a:rPr lang="en-US" altLang="x-none" sz="2328">
                <a:latin typeface="Times New Roman" charset="0"/>
                <a:ea typeface="Times New Roman" charset="0"/>
                <a:cs typeface="Times New Roman" charset="0"/>
              </a:rPr>
              <a:t>A. An Giang</a:t>
            </a:r>
          </a:p>
          <a:p>
            <a:pPr marL="117604" lvl="1" indent="0" algn="just">
              <a:buNone/>
            </a:pPr>
            <a:r>
              <a:rPr lang="en-US" altLang="x-none" sz="2328">
                <a:latin typeface="Times New Roman" charset="0"/>
                <a:ea typeface="Times New Roman" charset="0"/>
                <a:cs typeface="Times New Roman" charset="0"/>
              </a:rPr>
              <a:t>B. Hậu Giang</a:t>
            </a:r>
          </a:p>
          <a:p>
            <a:pPr marL="117604" lvl="1" indent="0" algn="just">
              <a:buNone/>
            </a:pPr>
            <a:r>
              <a:rPr lang="en-US" altLang="x-none" sz="2328">
                <a:latin typeface="Times New Roman" charset="0"/>
                <a:ea typeface="Times New Roman" charset="0"/>
                <a:cs typeface="Times New Roman" charset="0"/>
              </a:rPr>
              <a:t>C. * Kiên Giang</a:t>
            </a:r>
          </a:p>
          <a:p>
            <a:pPr marL="117604" lvl="1" indent="0" algn="just">
              <a:buNone/>
            </a:pPr>
            <a:r>
              <a:rPr lang="en-US" altLang="x-none" sz="2328">
                <a:latin typeface="Times New Roman" charset="0"/>
                <a:ea typeface="Times New Roman" charset="0"/>
                <a:cs typeface="Times New Roman" charset="0"/>
              </a:rPr>
              <a:t>D. Hà Giang</a:t>
            </a:r>
          </a:p>
          <a:p>
            <a:pPr marL="117604" lvl="1" indent="0" algn="just">
              <a:buNone/>
            </a:pPr>
            <a:r>
              <a:rPr lang="en-US" altLang="x-none" sz="2328">
                <a:latin typeface="Times New Roman" charset="0"/>
                <a:ea typeface="Times New Roman" charset="0"/>
                <a:cs typeface="Times New Roman" charset="0"/>
              </a:rPr>
              <a:t>Thí sinh sẽ dễ dàng loại được tỉnh Hà Giang. </a:t>
            </a:r>
          </a:p>
        </p:txBody>
      </p:sp>
    </p:spTree>
    <p:extLst>
      <p:ext uri="{BB962C8B-B14F-4D97-AF65-F5344CB8AC3E}">
        <p14:creationId xmlns:p14="http://schemas.microsoft.com/office/powerpoint/2010/main" xmlns="" val="11549768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057140" y="309131"/>
            <a:ext cx="8153325" cy="761067"/>
          </a:xfrm>
        </p:spPr>
        <p:txBody>
          <a:bodyPr>
            <a:normAutofit/>
          </a:bodyPr>
          <a:lstStyle/>
          <a:p>
            <a:pPr eaLnBrk="1" hangingPunct="1"/>
            <a:r>
              <a:rPr lang="en-US" altLang="x-none" b="1">
                <a:ln>
                  <a:noFill/>
                </a:ln>
                <a:solidFill>
                  <a:schemeClr val="tx1"/>
                </a:solidFill>
                <a:latin typeface="Times New Roman" charset="0"/>
                <a:ea typeface="Times New Roman" charset="0"/>
                <a:cs typeface="Times New Roman" charset="0"/>
              </a:rPr>
              <a:t>Lưu ý đối với phương án nhiễu</a:t>
            </a:r>
            <a:endParaRPr lang="vi-VN" altLang="x-none" b="1">
              <a:ln>
                <a:noFill/>
              </a:ln>
              <a:solidFill>
                <a:schemeClr val="tx1"/>
              </a:solidFill>
              <a:latin typeface="Times New Roman" charset="0"/>
              <a:ea typeface="Times New Roman" charset="0"/>
              <a:cs typeface="Times New Roman" charset="0"/>
            </a:endParaRPr>
          </a:p>
        </p:txBody>
      </p:sp>
      <p:sp>
        <p:nvSpPr>
          <p:cNvPr id="48131" name="Content Placeholder 2"/>
          <p:cNvSpPr>
            <a:spLocks noGrp="1"/>
          </p:cNvSpPr>
          <p:nvPr>
            <p:ph idx="1"/>
          </p:nvPr>
        </p:nvSpPr>
        <p:spPr>
          <a:xfrm>
            <a:off x="1753048" y="1142440"/>
            <a:ext cx="8763187" cy="5182982"/>
          </a:xfrm>
        </p:spPr>
        <p:txBody>
          <a:bodyPr>
            <a:normAutofit fontScale="92500"/>
          </a:bodyPr>
          <a:lstStyle/>
          <a:p>
            <a:pPr marL="0" lvl="1" indent="0" algn="just">
              <a:buNone/>
            </a:pPr>
            <a:r>
              <a:rPr lang="en-US" altLang="x-none" sz="2328" dirty="0">
                <a:latin typeface="Times New Roman" charset="0"/>
                <a:ea typeface="Times New Roman" charset="0"/>
                <a:cs typeface="Times New Roman" charset="0"/>
              </a:rPr>
              <a:t>2. </a:t>
            </a:r>
            <a:r>
              <a:rPr lang="en-US" altLang="x-none" sz="2328" dirty="0" err="1">
                <a:latin typeface="Times New Roman" charset="0"/>
                <a:ea typeface="Times New Roman" charset="0"/>
                <a:cs typeface="Times New Roman" charset="0"/>
              </a:rPr>
              <a:t>Tránh</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dùng</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các</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cụm</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từ</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kỹ</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thuật</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có</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khuynh</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hướng</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hấp</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dẫn</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thí</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sinh</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thiếu</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kiến</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thức</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và</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đang</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tìm</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câu</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trả</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lời</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có</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tính</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thuyết</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phục</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để</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đoán</a:t>
            </a:r>
            <a:r>
              <a:rPr lang="en-US" altLang="x-none" sz="2328" dirty="0">
                <a:latin typeface="Times New Roman" charset="0"/>
                <a:ea typeface="Times New Roman" charset="0"/>
                <a:cs typeface="Times New Roman" charset="0"/>
              </a:rPr>
              <a:t> </a:t>
            </a:r>
            <a:r>
              <a:rPr lang="en-US" altLang="x-none" sz="2328" dirty="0" err="1">
                <a:latin typeface="Times New Roman" charset="0"/>
                <a:ea typeface="Times New Roman" charset="0"/>
                <a:cs typeface="Times New Roman" charset="0"/>
              </a:rPr>
              <a:t>mò</a:t>
            </a:r>
            <a:r>
              <a:rPr lang="en-US" altLang="x-none" sz="2328" dirty="0">
                <a:latin typeface="Times New Roman" charset="0"/>
                <a:ea typeface="Times New Roman" charset="0"/>
                <a:cs typeface="Times New Roman" charset="0"/>
              </a:rPr>
              <a:t>;</a:t>
            </a:r>
          </a:p>
          <a:p>
            <a:pPr marL="0" indent="0" algn="just">
              <a:buNone/>
            </a:pPr>
            <a:r>
              <a:rPr lang="en-US" altLang="x-none" dirty="0" err="1">
                <a:solidFill>
                  <a:schemeClr val="tx1"/>
                </a:solidFill>
                <a:latin typeface="Times New Roman" charset="0"/>
                <a:ea typeface="Times New Roman" charset="0"/>
                <a:cs typeface="Times New Roman" charset="0"/>
              </a:rPr>
              <a:t>Mỗi</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phương</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án</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nhiễu</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có</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thể</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được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viết</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bằng</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một</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ngôn</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ngữ</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đơn</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giản</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nhưng</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chúng</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có</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vẻ</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như</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sai</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rõ</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ràng</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hơn</a:t>
            </a:r>
            <a:r>
              <a:rPr lang="en-US" altLang="x-none" dirty="0">
                <a:solidFill>
                  <a:schemeClr val="tx1"/>
                </a:solidFill>
                <a:latin typeface="Times New Roman" charset="0"/>
                <a:ea typeface="Times New Roman" charset="0"/>
                <a:cs typeface="Times New Roman" charset="0"/>
              </a:rPr>
              <a:t>.</a:t>
            </a:r>
          </a:p>
          <a:p>
            <a:pPr marL="0" indent="0" algn="just">
              <a:buNone/>
            </a:pPr>
            <a:r>
              <a:rPr lang="en-US" altLang="x-none" b="1" i="1" u="sng" dirty="0" err="1">
                <a:solidFill>
                  <a:schemeClr val="tx1"/>
                </a:solidFill>
                <a:latin typeface="Times New Roman" charset="0"/>
                <a:ea typeface="Times New Roman" charset="0"/>
                <a:cs typeface="Times New Roman" charset="0"/>
              </a:rPr>
              <a:t>Ví</a:t>
            </a:r>
            <a:r>
              <a:rPr lang="en-US" altLang="x-none" b="1" i="1" u="sng" dirty="0">
                <a:solidFill>
                  <a:schemeClr val="tx1"/>
                </a:solidFill>
                <a:latin typeface="Times New Roman" charset="0"/>
                <a:ea typeface="Times New Roman" charset="0"/>
                <a:cs typeface="Times New Roman" charset="0"/>
              </a:rPr>
              <a:t> </a:t>
            </a:r>
            <a:r>
              <a:rPr lang="en-US" altLang="x-none" b="1" i="1" u="sng" dirty="0" err="1">
                <a:solidFill>
                  <a:schemeClr val="tx1"/>
                </a:solidFill>
                <a:latin typeface="Times New Roman" charset="0"/>
                <a:ea typeface="Times New Roman" charset="0"/>
                <a:cs typeface="Times New Roman" charset="0"/>
              </a:rPr>
              <a:t>dụ</a:t>
            </a:r>
            <a:r>
              <a:rPr lang="en-US" altLang="x-none" b="1" i="1"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Khi</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thiết</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kế</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bài</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trắc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nghiệm</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việc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gì</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phải</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luôn</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luôn</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được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làm</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trước</a:t>
            </a:r>
            <a:r>
              <a:rPr lang="en-US" altLang="x-none" dirty="0">
                <a:solidFill>
                  <a:schemeClr val="tx1"/>
                </a:solidFill>
                <a:latin typeface="Times New Roman" charset="0"/>
                <a:ea typeface="Times New Roman" charset="0"/>
                <a:cs typeface="Times New Roman" charset="0"/>
              </a:rPr>
              <a:t>?</a:t>
            </a:r>
          </a:p>
          <a:p>
            <a:pPr marL="0" indent="0" algn="just">
              <a:buNone/>
            </a:pPr>
            <a:r>
              <a:rPr lang="en-US" altLang="x-none" dirty="0">
                <a:solidFill>
                  <a:schemeClr val="tx1"/>
                </a:solidFill>
                <a:latin typeface="Times New Roman" charset="0"/>
                <a:ea typeface="Times New Roman" charset="0"/>
                <a:cs typeface="Times New Roman" charset="0"/>
              </a:rPr>
              <a:t>A. </a:t>
            </a:r>
            <a:r>
              <a:rPr lang="en-US" altLang="x-none" dirty="0" err="1">
                <a:solidFill>
                  <a:schemeClr val="tx1"/>
                </a:solidFill>
                <a:latin typeface="Times New Roman" charset="0"/>
                <a:ea typeface="Times New Roman" charset="0"/>
                <a:cs typeface="Times New Roman" charset="0"/>
              </a:rPr>
              <a:t>Xác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định</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kích</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cỡ</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của</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dữ</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liệu</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và</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xác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định</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đối</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tượng</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chọn</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mẫu</a:t>
            </a:r>
            <a:endParaRPr lang="en-US" altLang="x-none" dirty="0">
              <a:solidFill>
                <a:schemeClr val="tx1"/>
              </a:solidFill>
              <a:latin typeface="Times New Roman" charset="0"/>
              <a:ea typeface="Times New Roman" charset="0"/>
              <a:cs typeface="Times New Roman" charset="0"/>
            </a:endParaRPr>
          </a:p>
          <a:p>
            <a:pPr marL="0" indent="0" algn="just">
              <a:buNone/>
            </a:pPr>
            <a:r>
              <a:rPr lang="en-US" altLang="x-none" dirty="0">
                <a:solidFill>
                  <a:schemeClr val="tx1"/>
                </a:solidFill>
                <a:latin typeface="Times New Roman" charset="0"/>
                <a:ea typeface="Times New Roman" charset="0"/>
                <a:cs typeface="Times New Roman" charset="0"/>
              </a:rPr>
              <a:t>B. </a:t>
            </a:r>
            <a:r>
              <a:rPr lang="en-US" altLang="x-none" dirty="0" err="1">
                <a:solidFill>
                  <a:schemeClr val="tx1"/>
                </a:solidFill>
                <a:latin typeface="Times New Roman" charset="0"/>
                <a:ea typeface="Times New Roman" charset="0"/>
                <a:cs typeface="Times New Roman" charset="0"/>
              </a:rPr>
              <a:t>Đảm</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bảo</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rằng</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phạm</a:t>
            </a:r>
            <a:r>
              <a:rPr lang="en-US" altLang="x-none" dirty="0">
                <a:solidFill>
                  <a:schemeClr val="tx1"/>
                </a:solidFill>
                <a:latin typeface="Times New Roman" charset="0"/>
                <a:ea typeface="Times New Roman" charset="0"/>
                <a:cs typeface="Times New Roman" charset="0"/>
              </a:rPr>
              <a:t> vi </a:t>
            </a:r>
            <a:r>
              <a:rPr lang="en-US" altLang="x-none" dirty="0" err="1">
                <a:solidFill>
                  <a:schemeClr val="tx1"/>
                </a:solidFill>
                <a:latin typeface="Times New Roman" charset="0"/>
                <a:ea typeface="Times New Roman" charset="0"/>
                <a:cs typeface="Times New Roman" charset="0"/>
              </a:rPr>
              <a:t>và</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các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đặc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điểm</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kỹ</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thuật</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được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dựa</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vào</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lý</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thuyết</a:t>
            </a:r>
            <a:r>
              <a:rPr lang="en-US" altLang="x-none" dirty="0">
                <a:solidFill>
                  <a:schemeClr val="tx1"/>
                </a:solidFill>
                <a:latin typeface="Times New Roman" charset="0"/>
                <a:ea typeface="Times New Roman" charset="0"/>
                <a:cs typeface="Times New Roman" charset="0"/>
              </a:rPr>
              <a:t>.</a:t>
            </a:r>
          </a:p>
          <a:p>
            <a:pPr marL="0" indent="0" algn="just">
              <a:buNone/>
            </a:pPr>
            <a:r>
              <a:rPr lang="en-US" altLang="x-none" dirty="0">
                <a:solidFill>
                  <a:schemeClr val="tx1"/>
                </a:solidFill>
                <a:latin typeface="Times New Roman" charset="0"/>
                <a:ea typeface="Times New Roman" charset="0"/>
                <a:cs typeface="Times New Roman" charset="0"/>
              </a:rPr>
              <a:t>C.</a:t>
            </a:r>
            <a:r>
              <a:rPr lang="en-US" altLang="x-none" baseline="30000" dirty="0">
                <a:solidFill>
                  <a:schemeClr val="tx1"/>
                </a:solidFill>
                <a:latin typeface="Times New Roman" charset="0"/>
                <a:ea typeface="Times New Roman" charset="0"/>
                <a:cs typeface="Times New Roman" charset="0"/>
              </a:rPr>
              <a:t>*</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Định</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rõ</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việc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sử</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dụng</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cách</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chấm</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điểm</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hoặc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việc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giải</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thích</a:t>
            </a:r>
            <a:r>
              <a:rPr lang="en-US" altLang="x-none" dirty="0">
                <a:solidFill>
                  <a:schemeClr val="tx1"/>
                </a:solidFill>
                <a:latin typeface="Times New Roman" charset="0"/>
                <a:ea typeface="Times New Roman" charset="0"/>
                <a:cs typeface="Times New Roman" charset="0"/>
              </a:rPr>
              <a:t>.</a:t>
            </a:r>
          </a:p>
          <a:p>
            <a:pPr marL="0" indent="0" algn="just">
              <a:buNone/>
            </a:pPr>
            <a:r>
              <a:rPr lang="en-US" altLang="x-none" dirty="0">
                <a:solidFill>
                  <a:schemeClr val="tx1"/>
                </a:solidFill>
                <a:latin typeface="Times New Roman" charset="0"/>
                <a:ea typeface="Times New Roman" charset="0"/>
                <a:cs typeface="Times New Roman" charset="0"/>
              </a:rPr>
              <a:t>D. </a:t>
            </a:r>
            <a:r>
              <a:rPr lang="en-US" altLang="x-none" dirty="0" err="1">
                <a:solidFill>
                  <a:schemeClr val="tx1"/>
                </a:solidFill>
                <a:latin typeface="Times New Roman" charset="0"/>
                <a:ea typeface="Times New Roman" charset="0"/>
                <a:cs typeface="Times New Roman" charset="0"/>
              </a:rPr>
              <a:t>Lựa</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chọn</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mô</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hình</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phản</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hồi</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theo</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số</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lượng</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các</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tham</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số</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mong</a:t>
            </a:r>
            <a:r>
              <a:rPr lang="en-US" altLang="x-none" dirty="0">
                <a:solidFill>
                  <a:schemeClr val="tx1"/>
                </a:solidFill>
                <a:latin typeface="Times New Roman" charset="0"/>
                <a:ea typeface="Times New Roman" charset="0"/>
                <a:cs typeface="Times New Roman" charset="0"/>
              </a:rPr>
              <a:t> </a:t>
            </a:r>
            <a:r>
              <a:rPr lang="en-US" altLang="x-none" dirty="0" err="1">
                <a:solidFill>
                  <a:schemeClr val="tx1"/>
                </a:solidFill>
                <a:latin typeface="Times New Roman" charset="0"/>
                <a:ea typeface="Times New Roman" charset="0"/>
                <a:cs typeface="Times New Roman" charset="0"/>
              </a:rPr>
              <a:t>muốn</a:t>
            </a:r>
            <a:r>
              <a:rPr lang="en-US" altLang="x-none" dirty="0">
                <a:solidFill>
                  <a:schemeClr val="tx1"/>
                </a:solidFill>
                <a:latin typeface="Times New Roman" charset="0"/>
                <a:ea typeface="Times New Roman" charset="0"/>
                <a:cs typeface="Times New Roman" charset="0"/>
              </a:rPr>
              <a:t>.</a:t>
            </a:r>
          </a:p>
          <a:p>
            <a:pPr marL="0" lvl="1" indent="0" algn="just">
              <a:buNone/>
            </a:pPr>
            <a:endParaRPr lang="en-US" altLang="x-none" sz="2328" dirty="0">
              <a:latin typeface="Times New Roman" charset="0"/>
              <a:ea typeface="Times New Roman" charset="0"/>
              <a:cs typeface="Times New Roman" charset="0"/>
            </a:endParaRPr>
          </a:p>
        </p:txBody>
      </p:sp>
    </p:spTree>
    <p:extLst>
      <p:ext uri="{BB962C8B-B14F-4D97-AF65-F5344CB8AC3E}">
        <p14:creationId xmlns:p14="http://schemas.microsoft.com/office/powerpoint/2010/main" xmlns="" val="36980830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210024" y="220089"/>
            <a:ext cx="8153326" cy="989554"/>
          </a:xfrm>
        </p:spPr>
        <p:txBody>
          <a:bodyPr>
            <a:normAutofit/>
          </a:bodyPr>
          <a:lstStyle/>
          <a:p>
            <a:pPr eaLnBrk="1" hangingPunct="1"/>
            <a:r>
              <a:rPr lang="en-US" altLang="x-none" b="1">
                <a:ln>
                  <a:noFill/>
                </a:ln>
                <a:solidFill>
                  <a:schemeClr val="tx1"/>
                </a:solidFill>
                <a:latin typeface="Times New Roman" charset="0"/>
                <a:ea typeface="Times New Roman" charset="0"/>
                <a:cs typeface="Times New Roman" charset="0"/>
              </a:rPr>
              <a:t>Lưu ý đối với phương án nhiễu</a:t>
            </a:r>
            <a:endParaRPr lang="vi-VN" altLang="x-none" b="1">
              <a:ln>
                <a:noFill/>
              </a:ln>
              <a:solidFill>
                <a:schemeClr val="tx1"/>
              </a:solidFill>
              <a:latin typeface="Times New Roman" charset="0"/>
              <a:ea typeface="Times New Roman" charset="0"/>
              <a:cs typeface="Times New Roman" charset="0"/>
            </a:endParaRPr>
          </a:p>
        </p:txBody>
      </p:sp>
      <p:sp>
        <p:nvSpPr>
          <p:cNvPr id="67587" name="Content Placeholder 2"/>
          <p:cNvSpPr>
            <a:spLocks noGrp="1"/>
          </p:cNvSpPr>
          <p:nvPr>
            <p:ph idx="1"/>
          </p:nvPr>
        </p:nvSpPr>
        <p:spPr>
          <a:xfrm>
            <a:off x="590204" y="1313411"/>
            <a:ext cx="10823171" cy="5120640"/>
          </a:xfrm>
        </p:spPr>
        <p:txBody>
          <a:bodyPr>
            <a:normAutofit/>
          </a:bodyPr>
          <a:lstStyle/>
          <a:p>
            <a:pPr marL="117604" lvl="1" indent="0" algn="just">
              <a:buNone/>
            </a:pPr>
            <a:r>
              <a:rPr lang="en-US" altLang="x-none" dirty="0">
                <a:latin typeface="Times New Roman" charset="0"/>
                <a:ea typeface="Times New Roman" charset="0"/>
                <a:cs typeface="Times New Roman" charset="0"/>
              </a:rPr>
              <a:t>3. </a:t>
            </a:r>
            <a:r>
              <a:rPr lang="en-US" altLang="x-none" dirty="0" err="1">
                <a:latin typeface="Times New Roman" charset="0"/>
                <a:ea typeface="Times New Roman" charset="0"/>
                <a:cs typeface="Times New Roman" charset="0"/>
              </a:rPr>
              <a:t>Tránh</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sử</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dụng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các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cụm</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từ</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chưa</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đúng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sai</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ngữ</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pháp</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kiến</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thức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Hãy</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viết</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các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phương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án</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nhiễu</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là</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các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phát</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biểu</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đúng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nhưng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không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trả</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lời</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cho</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câu</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hỏi</a:t>
            </a:r>
            <a:r>
              <a:rPr lang="en-US" altLang="x-none" dirty="0">
                <a:latin typeface="Times New Roman" charset="0"/>
                <a:ea typeface="Times New Roman" charset="0"/>
                <a:cs typeface="Times New Roman" charset="0"/>
              </a:rPr>
              <a:t>. </a:t>
            </a:r>
          </a:p>
          <a:p>
            <a:pPr marL="0" indent="0">
              <a:buNone/>
            </a:pPr>
            <a:r>
              <a:rPr lang="en-US" altLang="x-none" b="1" i="1" u="sng" dirty="0" err="1">
                <a:latin typeface="Times New Roman" charset="0"/>
                <a:ea typeface="Times New Roman" charset="0"/>
                <a:cs typeface="Times New Roman" charset="0"/>
              </a:rPr>
              <a:t>Ví</a:t>
            </a:r>
            <a:r>
              <a:rPr lang="en-US" altLang="x-none" b="1" i="1" u="sng" dirty="0">
                <a:latin typeface="Times New Roman" charset="0"/>
                <a:ea typeface="Times New Roman" charset="0"/>
                <a:cs typeface="Times New Roman" charset="0"/>
              </a:rPr>
              <a:t> </a:t>
            </a:r>
            <a:r>
              <a:rPr lang="en-US" altLang="x-none" b="1" i="1" u="sng" dirty="0" err="1">
                <a:latin typeface="Times New Roman" charset="0"/>
                <a:ea typeface="Times New Roman" charset="0"/>
                <a:cs typeface="Times New Roman" charset="0"/>
              </a:rPr>
              <a:t>dụ</a:t>
            </a:r>
            <a:r>
              <a:rPr lang="en-US" altLang="x-none" b="1" i="1" dirty="0">
                <a:latin typeface="Times New Roman" charset="0"/>
                <a:ea typeface="Times New Roman" charset="0"/>
                <a:cs typeface="Times New Roman" charset="0"/>
              </a:rPr>
              <a:t>:</a:t>
            </a:r>
          </a:p>
          <a:p>
            <a:pPr marL="0" indent="0">
              <a:buNone/>
            </a:pPr>
            <a:r>
              <a:rPr lang="en-US" altLang="x-none" dirty="0" err="1">
                <a:latin typeface="Times New Roman" charset="0"/>
                <a:ea typeface="Times New Roman" charset="0"/>
                <a:cs typeface="Times New Roman" charset="0"/>
              </a:rPr>
              <a:t>Điều</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gì</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nói</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chung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là</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đúng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về</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mối</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quan</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hệ</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giữa</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chất</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lượng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và</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độ</a:t>
            </a:r>
            <a:r>
              <a:rPr lang="en-US" altLang="x-none" dirty="0">
                <a:latin typeface="Times New Roman" charset="0"/>
                <a:ea typeface="Times New Roman" charset="0"/>
                <a:cs typeface="Times New Roman" charset="0"/>
              </a:rPr>
              <a:t> tin </a:t>
            </a:r>
            <a:r>
              <a:rPr lang="en-US" altLang="x-none" dirty="0" err="1">
                <a:latin typeface="Times New Roman" charset="0"/>
                <a:ea typeface="Times New Roman" charset="0"/>
                <a:cs typeface="Times New Roman" charset="0"/>
              </a:rPr>
              <a:t>cậy</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của</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câu</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trắc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nghiệm</a:t>
            </a:r>
            <a:r>
              <a:rPr lang="en-US" altLang="x-none" dirty="0">
                <a:latin typeface="Times New Roman" charset="0"/>
                <a:ea typeface="Times New Roman" charset="0"/>
                <a:cs typeface="Times New Roman" charset="0"/>
              </a:rPr>
              <a:t>?</a:t>
            </a:r>
          </a:p>
          <a:p>
            <a:pPr marL="0" indent="0">
              <a:buNone/>
            </a:pPr>
            <a:r>
              <a:rPr lang="en-US" altLang="x-none" dirty="0">
                <a:latin typeface="Times New Roman" charset="0"/>
                <a:ea typeface="Times New Roman" charset="0"/>
                <a:cs typeface="Times New Roman" charset="0"/>
              </a:rPr>
              <a:t>A. </a:t>
            </a:r>
            <a:r>
              <a:rPr lang="en-US" altLang="x-none" dirty="0" err="1">
                <a:latin typeface="Times New Roman" charset="0"/>
                <a:ea typeface="Times New Roman" charset="0"/>
                <a:cs typeface="Times New Roman" charset="0"/>
              </a:rPr>
              <a:t>Không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thể</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có</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được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tính</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giá</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trị</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mà</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thiếu</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độ</a:t>
            </a:r>
            <a:r>
              <a:rPr lang="en-US" altLang="x-none" dirty="0">
                <a:latin typeface="Times New Roman" charset="0"/>
                <a:ea typeface="Times New Roman" charset="0"/>
                <a:cs typeface="Times New Roman" charset="0"/>
              </a:rPr>
              <a:t> tin </a:t>
            </a:r>
            <a:r>
              <a:rPr lang="en-US" altLang="x-none" dirty="0" err="1">
                <a:latin typeface="Times New Roman" charset="0"/>
                <a:ea typeface="Times New Roman" charset="0"/>
                <a:cs typeface="Times New Roman" charset="0"/>
              </a:rPr>
              <a:t>cậy</a:t>
            </a:r>
            <a:r>
              <a:rPr lang="en-US" altLang="x-none" dirty="0">
                <a:latin typeface="Times New Roman" charset="0"/>
                <a:ea typeface="Times New Roman" charset="0"/>
                <a:cs typeface="Times New Roman" charset="0"/>
              </a:rPr>
              <a:t>. </a:t>
            </a:r>
          </a:p>
          <a:p>
            <a:pPr marL="0" indent="0">
              <a:buNone/>
            </a:pPr>
            <a:r>
              <a:rPr lang="en-US" altLang="x-none" dirty="0">
                <a:latin typeface="Times New Roman" charset="0"/>
                <a:ea typeface="Times New Roman" charset="0"/>
                <a:cs typeface="Times New Roman" charset="0"/>
              </a:rPr>
              <a:t>B. </a:t>
            </a:r>
            <a:r>
              <a:rPr lang="en-US" altLang="x-none" baseline="30000" dirty="0">
                <a:latin typeface="Times New Roman" charset="0"/>
                <a:ea typeface="Times New Roman" charset="0"/>
                <a:cs typeface="Times New Roman" charset="0"/>
              </a:rPr>
              <a:t>*</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Các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câu</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trắc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nghiệm</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kém</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có</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khuynh</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hướng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làm</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tăng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lỗi</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đo</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lường</a:t>
            </a:r>
            <a:r>
              <a:rPr lang="en-US" altLang="x-none" dirty="0">
                <a:latin typeface="Times New Roman" charset="0"/>
                <a:ea typeface="Times New Roman" charset="0"/>
                <a:cs typeface="Times New Roman" charset="0"/>
              </a:rPr>
              <a:t>.</a:t>
            </a:r>
          </a:p>
          <a:p>
            <a:pPr marL="0" indent="0">
              <a:buNone/>
            </a:pPr>
            <a:r>
              <a:rPr lang="en-US" altLang="x-none" dirty="0">
                <a:latin typeface="Times New Roman" charset="0"/>
                <a:ea typeface="Times New Roman" charset="0"/>
                <a:cs typeface="Times New Roman" charset="0"/>
              </a:rPr>
              <a:t>C. </a:t>
            </a:r>
            <a:r>
              <a:rPr lang="en-US" altLang="x-none" dirty="0" err="1">
                <a:latin typeface="Times New Roman" charset="0"/>
                <a:ea typeface="Times New Roman" charset="0"/>
                <a:cs typeface="Times New Roman" charset="0"/>
              </a:rPr>
              <a:t>Việc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thể</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hiện</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câu</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trắc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nghiệm</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có</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thể</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được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thể</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hiện</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trong</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việc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dạy</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kém</a:t>
            </a:r>
            <a:r>
              <a:rPr lang="en-US" altLang="x-none" dirty="0">
                <a:latin typeface="Times New Roman" charset="0"/>
                <a:ea typeface="Times New Roman" charset="0"/>
                <a:cs typeface="Times New Roman" charset="0"/>
              </a:rPr>
              <a:t>. </a:t>
            </a:r>
          </a:p>
          <a:p>
            <a:pPr marL="0" indent="0">
              <a:buNone/>
            </a:pPr>
            <a:r>
              <a:rPr lang="en-US" altLang="x-none" dirty="0">
                <a:latin typeface="Times New Roman" charset="0"/>
                <a:ea typeface="Times New Roman" charset="0"/>
                <a:cs typeface="Times New Roman" charset="0"/>
              </a:rPr>
              <a:t>D. </a:t>
            </a:r>
            <a:r>
              <a:rPr lang="en-US" altLang="x-none" dirty="0" err="1">
                <a:latin typeface="Times New Roman" charset="0"/>
                <a:ea typeface="Times New Roman" charset="0"/>
                <a:cs typeface="Times New Roman" charset="0"/>
              </a:rPr>
              <a:t>Một</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phạm</a:t>
            </a:r>
            <a:r>
              <a:rPr lang="en-US" altLang="x-none" dirty="0">
                <a:latin typeface="Times New Roman" charset="0"/>
                <a:ea typeface="Times New Roman" charset="0"/>
                <a:cs typeface="Times New Roman" charset="0"/>
              </a:rPr>
              <a:t> vi </a:t>
            </a:r>
            <a:r>
              <a:rPr lang="en-US" altLang="x-none" dirty="0" err="1">
                <a:latin typeface="Times New Roman" charset="0"/>
                <a:ea typeface="Times New Roman" charset="0"/>
                <a:cs typeface="Times New Roman" charset="0"/>
              </a:rPr>
              <a:t>hạn</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chế</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của</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các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điểm</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trắc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nghiệm</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có</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thể</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làm</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giảm</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độ</a:t>
            </a:r>
            <a:r>
              <a:rPr lang="en-US" altLang="x-none" dirty="0">
                <a:latin typeface="Times New Roman" charset="0"/>
                <a:ea typeface="Times New Roman" charset="0"/>
                <a:cs typeface="Times New Roman" charset="0"/>
              </a:rPr>
              <a:t> tin </a:t>
            </a:r>
            <a:r>
              <a:rPr lang="en-US" altLang="x-none" dirty="0" err="1">
                <a:latin typeface="Times New Roman" charset="0"/>
                <a:ea typeface="Times New Roman" charset="0"/>
                <a:cs typeface="Times New Roman" charset="0"/>
              </a:rPr>
              <a:t>cậy</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ước</a:t>
            </a:r>
            <a:r>
              <a:rPr lang="en-US" altLang="x-none" dirty="0">
                <a:latin typeface="Times New Roman" charset="0"/>
                <a:ea typeface="Times New Roman" charset="0"/>
                <a:cs typeface="Times New Roman" charset="0"/>
              </a:rPr>
              <a:t> </a:t>
            </a:r>
            <a:r>
              <a:rPr lang="en-US" altLang="x-none" dirty="0" err="1">
                <a:latin typeface="Times New Roman" charset="0"/>
                <a:ea typeface="Times New Roman" charset="0"/>
                <a:cs typeface="Times New Roman" charset="0"/>
              </a:rPr>
              <a:t>lượng</a:t>
            </a:r>
            <a:r>
              <a:rPr lang="en-US" altLang="x-none" dirty="0">
                <a:latin typeface="Times New Roman" charset="0"/>
                <a:ea typeface="Times New Roman" charset="0"/>
                <a:cs typeface="Times New Roman" charset="0"/>
              </a:rPr>
              <a:t>. </a:t>
            </a:r>
          </a:p>
          <a:p>
            <a:pPr marL="117604" lvl="1" indent="0" algn="just">
              <a:buNone/>
            </a:pPr>
            <a:endParaRPr lang="en-US" altLang="x-none" dirty="0">
              <a:latin typeface="Times New Roman" charset="0"/>
              <a:ea typeface="Times New Roman" charset="0"/>
              <a:cs typeface="Times New Roman" charset="0"/>
            </a:endParaRPr>
          </a:p>
        </p:txBody>
      </p:sp>
    </p:spTree>
    <p:extLst>
      <p:ext uri="{BB962C8B-B14F-4D97-AF65-F5344CB8AC3E}">
        <p14:creationId xmlns:p14="http://schemas.microsoft.com/office/powerpoint/2010/main" xmlns="" val="397430716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type="title"/>
          </p:nvPr>
        </p:nvSpPr>
        <p:spPr>
          <a:xfrm>
            <a:off x="2119301" y="354494"/>
            <a:ext cx="8260850" cy="834989"/>
          </a:xfrm>
        </p:spPr>
        <p:txBody>
          <a:bodyPr/>
          <a:lstStyle/>
          <a:p>
            <a:pPr>
              <a:lnSpc>
                <a:spcPct val="50000"/>
              </a:lnSpc>
            </a:pPr>
            <a:r>
              <a:rPr lang="en-US" altLang="x-none" sz="2540" b="1">
                <a:latin typeface="Times New Roman" charset="0"/>
                <a:ea typeface="Times New Roman" charset="0"/>
                <a:cs typeface="Times New Roman" charset="0"/>
              </a:rPr>
              <a:t>Lưu ý đối với phương án nhiễu</a:t>
            </a:r>
            <a:r>
              <a:rPr lang="pt-BR" altLang="x-none" sz="2117">
                <a:solidFill>
                  <a:srgbClr val="008000"/>
                </a:solidFill>
                <a:latin typeface=".VnArial" charset="0"/>
              </a:rPr>
              <a:t/>
            </a:r>
            <a:br>
              <a:rPr lang="pt-BR" altLang="x-none" sz="2117">
                <a:solidFill>
                  <a:srgbClr val="008000"/>
                </a:solidFill>
                <a:latin typeface=".VnArial" charset="0"/>
              </a:rPr>
            </a:br>
            <a:r>
              <a:rPr lang="pt-BR" altLang="x-none" sz="2117">
                <a:solidFill>
                  <a:srgbClr val="996633"/>
                </a:solidFill>
                <a:latin typeface=".VnArial" charset="0"/>
              </a:rPr>
              <a:t>_____________________________________________________</a:t>
            </a:r>
            <a:endParaRPr lang="en-US" altLang="x-none" sz="2117">
              <a:solidFill>
                <a:srgbClr val="996633"/>
              </a:solidFill>
              <a:latin typeface=".VnArial" charset="0"/>
            </a:endParaRPr>
          </a:p>
        </p:txBody>
      </p:sp>
      <p:sp>
        <p:nvSpPr>
          <p:cNvPr id="68611" name="Rectangle 3"/>
          <p:cNvSpPr>
            <a:spLocks noGrp="1" noChangeArrowheads="1"/>
          </p:cNvSpPr>
          <p:nvPr>
            <p:ph idx="1"/>
          </p:nvPr>
        </p:nvSpPr>
        <p:spPr>
          <a:xfrm>
            <a:off x="1808491" y="1142441"/>
            <a:ext cx="8575020" cy="5334187"/>
          </a:xfrm>
        </p:spPr>
        <p:txBody>
          <a:bodyPr>
            <a:normAutofit/>
          </a:bodyPr>
          <a:lstStyle/>
          <a:p>
            <a:pPr>
              <a:lnSpc>
                <a:spcPct val="80000"/>
              </a:lnSpc>
              <a:buFont typeface="Wingdings" charset="2"/>
              <a:buNone/>
            </a:pPr>
            <a:endParaRPr lang="pt-BR" altLang="x-none" sz="1164" dirty="0">
              <a:latin typeface=".VnArial" charset="0"/>
            </a:endParaRPr>
          </a:p>
          <a:p>
            <a:pPr marL="0" indent="0">
              <a:buNone/>
            </a:pPr>
            <a:r>
              <a:rPr lang="vi-VN" sz="2400" dirty="0"/>
              <a:t>4. Lưu ý đến các điểm liên hệ về văn phạm của phương </a:t>
            </a:r>
            <a:r>
              <a:rPr lang="en-US" sz="2400" dirty="0"/>
              <a:t>á</a:t>
            </a:r>
            <a:r>
              <a:rPr lang="vi-VN" sz="2400" dirty="0" smtClean="0"/>
              <a:t>n </a:t>
            </a:r>
            <a:r>
              <a:rPr lang="vi-VN" sz="2400" dirty="0"/>
              <a:t>nhiễu có thể giúp học sinh nhận biết câu trả lời.</a:t>
            </a:r>
          </a:p>
          <a:p>
            <a:pPr marL="0" indent="0">
              <a:buNone/>
            </a:pPr>
            <a:r>
              <a:rPr lang="pt-BR" sz="2400" dirty="0" smtClean="0"/>
              <a:t>Thí </a:t>
            </a:r>
            <a:r>
              <a:rPr lang="pt-BR" sz="2400" dirty="0"/>
              <a:t>dụ 9: (Toán)</a:t>
            </a:r>
          </a:p>
          <a:p>
            <a:pPr marL="0" indent="0">
              <a:buNone/>
            </a:pPr>
            <a:r>
              <a:rPr lang="en-US" sz="2400" dirty="0"/>
              <a:t> </a:t>
            </a:r>
            <a:r>
              <a:rPr lang="vi-VN" sz="2400" dirty="0" smtClean="0"/>
              <a:t>Nếu </a:t>
            </a:r>
            <a:r>
              <a:rPr lang="vi-VN" sz="2400" dirty="0"/>
              <a:t>một đường thẳng tạo thành một góc vuông với một đường </a:t>
            </a:r>
          </a:p>
          <a:p>
            <a:pPr marL="0" indent="0">
              <a:buNone/>
            </a:pPr>
            <a:r>
              <a:rPr lang="vi-VN" sz="2400" dirty="0" smtClean="0"/>
              <a:t>thẳng </a:t>
            </a:r>
            <a:r>
              <a:rPr lang="vi-VN" sz="2400" dirty="0"/>
              <a:t>khác, đường thẳng ấy được gọi là:</a:t>
            </a:r>
            <a:endParaRPr lang="en-US" sz="2400" dirty="0"/>
          </a:p>
          <a:p>
            <a:r>
              <a:rPr lang="en-US" sz="2400" dirty="0" smtClean="0"/>
              <a:t>A</a:t>
            </a:r>
            <a:r>
              <a:rPr lang="en-US" sz="2400" dirty="0"/>
              <a:t>. Song </a:t>
            </a:r>
            <a:r>
              <a:rPr lang="en-US" sz="2400" dirty="0" err="1"/>
              <a:t>song</a:t>
            </a:r>
            <a:r>
              <a:rPr lang="en-US" sz="2400" dirty="0"/>
              <a:t>          B. </a:t>
            </a:r>
            <a:r>
              <a:rPr lang="en-US" sz="2400" dirty="0" err="1"/>
              <a:t>Thẳng</a:t>
            </a:r>
            <a:r>
              <a:rPr lang="en-US" sz="2400" dirty="0"/>
              <a:t> </a:t>
            </a:r>
            <a:r>
              <a:rPr lang="en-US" sz="2400" dirty="0" err="1"/>
              <a:t>hàng</a:t>
            </a:r>
            <a:r>
              <a:rPr lang="en-US" sz="2400" dirty="0"/>
              <a:t>              C. </a:t>
            </a:r>
            <a:r>
              <a:rPr lang="en-US" sz="2400" dirty="0" err="1"/>
              <a:t>Thẳng</a:t>
            </a:r>
            <a:r>
              <a:rPr lang="en-US" sz="2400" dirty="0"/>
              <a:t> </a:t>
            </a:r>
            <a:r>
              <a:rPr lang="en-US" sz="2400" dirty="0" err="1"/>
              <a:t>góc</a:t>
            </a:r>
            <a:r>
              <a:rPr lang="en-US" sz="2400" dirty="0"/>
              <a:t>      </a:t>
            </a:r>
          </a:p>
          <a:p>
            <a:r>
              <a:rPr lang="vi-VN" sz="2400" dirty="0"/>
              <a:t>D. Bằng                   E. Kề... với đường thẳng thứ hai.</a:t>
            </a:r>
          </a:p>
          <a:p>
            <a:pPr marL="0" indent="0">
              <a:buNone/>
            </a:pPr>
            <a:endParaRPr lang="en-US" sz="2400" dirty="0"/>
          </a:p>
          <a:p>
            <a:pPr marL="0" indent="0">
              <a:buNone/>
            </a:pPr>
            <a:r>
              <a:rPr lang="en-US" sz="2400" dirty="0" err="1" smtClean="0"/>
              <a:t>Trong</a:t>
            </a:r>
            <a:r>
              <a:rPr lang="en-US" sz="2400" dirty="0" smtClean="0"/>
              <a:t> </a:t>
            </a:r>
            <a:r>
              <a:rPr lang="en-US" sz="2400" dirty="0" err="1"/>
              <a:t>thí</a:t>
            </a:r>
            <a:r>
              <a:rPr lang="en-US" sz="2400" dirty="0"/>
              <a:t> </a:t>
            </a:r>
            <a:r>
              <a:rPr lang="en-US" sz="2400" dirty="0" err="1"/>
              <a:t>dụ</a:t>
            </a:r>
            <a:r>
              <a:rPr lang="en-US" sz="2400" dirty="0"/>
              <a:t> </a:t>
            </a:r>
            <a:r>
              <a:rPr lang="en-US" sz="2400" dirty="0" err="1"/>
              <a:t>này</a:t>
            </a:r>
            <a:r>
              <a:rPr lang="en-US" sz="2400" dirty="0"/>
              <a:t>, </a:t>
            </a:r>
            <a:r>
              <a:rPr lang="en-US" sz="2400" dirty="0" err="1"/>
              <a:t>chữ</a:t>
            </a:r>
            <a:r>
              <a:rPr lang="en-US" sz="2400" dirty="0"/>
              <a:t> “</a:t>
            </a:r>
            <a:r>
              <a:rPr lang="en-US" sz="2400" dirty="0" err="1"/>
              <a:t>bằng</a:t>
            </a:r>
            <a:r>
              <a:rPr lang="en-US" sz="2400" dirty="0"/>
              <a:t>” ở </a:t>
            </a:r>
            <a:r>
              <a:rPr lang="en-US" sz="2400" dirty="0" err="1"/>
              <a:t>câu</a:t>
            </a:r>
            <a:r>
              <a:rPr lang="en-US" sz="2400" dirty="0"/>
              <a:t> D </a:t>
            </a:r>
            <a:r>
              <a:rPr lang="en-US" sz="2400" dirty="0" err="1"/>
              <a:t>không</a:t>
            </a:r>
            <a:r>
              <a:rPr lang="en-US" sz="2400" dirty="0"/>
              <a:t> </a:t>
            </a:r>
            <a:r>
              <a:rPr lang="en-US" sz="2400" dirty="0" err="1"/>
              <a:t>thích</a:t>
            </a:r>
            <a:r>
              <a:rPr lang="en-US" sz="2400" dirty="0"/>
              <a:t> </a:t>
            </a:r>
            <a:r>
              <a:rPr lang="en-US" sz="2400" dirty="0" err="1"/>
              <a:t>hợp</a:t>
            </a:r>
            <a:r>
              <a:rPr lang="en-US" sz="2400" dirty="0"/>
              <a:t> </a:t>
            </a:r>
            <a:r>
              <a:rPr lang="en-US" sz="2400" dirty="0" err="1"/>
              <a:t>với</a:t>
            </a:r>
            <a:r>
              <a:rPr lang="en-US" sz="2400" dirty="0"/>
              <a:t> </a:t>
            </a:r>
            <a:r>
              <a:rPr lang="en-US" sz="2400" dirty="0" err="1"/>
              <a:t>các</a:t>
            </a:r>
            <a:r>
              <a:rPr lang="en-US" sz="2400" dirty="0"/>
              <a:t> </a:t>
            </a:r>
            <a:r>
              <a:rPr lang="vi-VN" sz="2400" dirty="0" smtClean="0"/>
              <a:t>chữ </a:t>
            </a:r>
            <a:r>
              <a:rPr lang="vi-VN" sz="2400" dirty="0"/>
              <a:t>sau cùng của câu hỏi nên học sinh có thể loại bỏ phương án D để chỉ còn bốn phương án chọn lựa thay vì năm.</a:t>
            </a:r>
          </a:p>
        </p:txBody>
      </p:sp>
    </p:spTree>
    <p:extLst>
      <p:ext uri="{BB962C8B-B14F-4D97-AF65-F5344CB8AC3E}">
        <p14:creationId xmlns:p14="http://schemas.microsoft.com/office/powerpoint/2010/main" xmlns="" val="17312620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Grp="1" noChangeArrowheads="1"/>
          </p:cNvSpPr>
          <p:nvPr>
            <p:ph type="title"/>
          </p:nvPr>
        </p:nvSpPr>
        <p:spPr>
          <a:xfrm>
            <a:off x="2119301" y="354494"/>
            <a:ext cx="8260850" cy="834989"/>
          </a:xfrm>
        </p:spPr>
        <p:txBody>
          <a:bodyPr/>
          <a:lstStyle/>
          <a:p>
            <a:pPr>
              <a:lnSpc>
                <a:spcPct val="50000"/>
              </a:lnSpc>
            </a:pPr>
            <a:r>
              <a:rPr lang="en-US" altLang="x-none" sz="2540" b="1">
                <a:latin typeface="Times New Roman" charset="0"/>
                <a:ea typeface="Times New Roman" charset="0"/>
                <a:cs typeface="Times New Roman" charset="0"/>
              </a:rPr>
              <a:t>Lưu ý đối với phương án nhiễu</a:t>
            </a:r>
            <a:r>
              <a:rPr lang="pt-BR" altLang="x-none" sz="1799">
                <a:solidFill>
                  <a:srgbClr val="008000"/>
                </a:solidFill>
                <a:latin typeface=".VnArial" charset="0"/>
              </a:rPr>
              <a:t/>
            </a:r>
            <a:br>
              <a:rPr lang="pt-BR" altLang="x-none" sz="1799">
                <a:solidFill>
                  <a:srgbClr val="008000"/>
                </a:solidFill>
                <a:latin typeface=".VnArial" charset="0"/>
              </a:rPr>
            </a:br>
            <a:r>
              <a:rPr lang="pt-BR" altLang="x-none" sz="1799">
                <a:solidFill>
                  <a:srgbClr val="996633"/>
                </a:solidFill>
                <a:latin typeface=".VnArial" charset="0"/>
              </a:rPr>
              <a:t>_____________________________________________________________</a:t>
            </a:r>
            <a:endParaRPr lang="en-US" altLang="x-none" sz="1799">
              <a:solidFill>
                <a:srgbClr val="996633"/>
              </a:solidFill>
              <a:latin typeface=".VnArial" charset="0"/>
            </a:endParaRPr>
          </a:p>
        </p:txBody>
      </p:sp>
      <p:sp>
        <p:nvSpPr>
          <p:cNvPr id="69635" name="Rectangle 3"/>
          <p:cNvSpPr>
            <a:spLocks noGrp="1" noChangeArrowheads="1"/>
          </p:cNvSpPr>
          <p:nvPr>
            <p:ph idx="1"/>
          </p:nvPr>
        </p:nvSpPr>
        <p:spPr>
          <a:xfrm>
            <a:off x="1808491" y="1370929"/>
            <a:ext cx="8575020" cy="5030096"/>
          </a:xfrm>
        </p:spPr>
        <p:txBody>
          <a:bodyPr/>
          <a:lstStyle/>
          <a:p>
            <a:pPr>
              <a:lnSpc>
                <a:spcPct val="80000"/>
              </a:lnSpc>
              <a:buFont typeface="Wingdings" charset="2"/>
              <a:buNone/>
            </a:pPr>
            <a:endParaRPr lang="en-US" altLang="x-none" sz="2011" dirty="0">
              <a:latin typeface=".VnArial" charset="0"/>
            </a:endParaRPr>
          </a:p>
          <a:p>
            <a:pPr marL="0" indent="0">
              <a:buNone/>
            </a:pPr>
            <a:r>
              <a:rPr lang="en-US" altLang="x-none" dirty="0">
                <a:latin typeface=".VnArial" charset="0"/>
              </a:rPr>
              <a:t>5. </a:t>
            </a:r>
            <a:r>
              <a:rPr lang="en-US" altLang="x-none" sz="2540" dirty="0" err="1">
                <a:latin typeface="Times New Roman" charset="0"/>
                <a:ea typeface="Times New Roman" charset="0"/>
                <a:cs typeface="Times New Roman" charset="0"/>
              </a:rPr>
              <a:t>Không</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nên</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sử</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dụng</a:t>
            </a:r>
            <a:r>
              <a:rPr lang="en-US" altLang="x-none" sz="2540" dirty="0">
                <a:latin typeface="Times New Roman" charset="0"/>
                <a:ea typeface="Times New Roman" charset="0"/>
                <a:cs typeface="Times New Roman" charset="0"/>
              </a:rPr>
              <a:t> </a:t>
            </a:r>
            <a:r>
              <a:rPr lang="vi-VN" dirty="0"/>
              <a:t>phương án nhiễu, cho sẵn có hình thức hay ý nghĩa với câu trả lời đúng nhất. </a:t>
            </a:r>
          </a:p>
          <a:p>
            <a:endParaRPr lang="en-US" dirty="0"/>
          </a:p>
          <a:p>
            <a:pPr marL="0" indent="0">
              <a:buNone/>
            </a:pPr>
            <a:r>
              <a:rPr lang="en-US" dirty="0" smtClean="0"/>
              <a:t>Do </a:t>
            </a:r>
            <a:r>
              <a:rPr lang="en-US" dirty="0" err="1"/>
              <a:t>đó</a:t>
            </a:r>
            <a:r>
              <a:rPr lang="en-US" dirty="0"/>
              <a:t>, </a:t>
            </a:r>
            <a:r>
              <a:rPr lang="en-US" dirty="0" err="1"/>
              <a:t>nếu</a:t>
            </a:r>
            <a:r>
              <a:rPr lang="en-US" dirty="0"/>
              <a:t> </a:t>
            </a:r>
            <a:r>
              <a:rPr lang="en-US" dirty="0" err="1"/>
              <a:t>sử</a:t>
            </a:r>
            <a:r>
              <a:rPr lang="en-US" dirty="0"/>
              <a:t> </a:t>
            </a:r>
            <a:r>
              <a:rPr lang="en-US" dirty="0" err="1"/>
              <a:t>dụng</a:t>
            </a:r>
            <a:r>
              <a:rPr lang="en-US" dirty="0"/>
              <a:t>, </a:t>
            </a:r>
            <a:r>
              <a:rPr lang="en-US" dirty="0" err="1"/>
              <a:t>chúng</a:t>
            </a:r>
            <a:r>
              <a:rPr lang="en-US" dirty="0"/>
              <a:t> ta </a:t>
            </a:r>
            <a:r>
              <a:rPr lang="en-US" dirty="0" err="1"/>
              <a:t>có</a:t>
            </a:r>
            <a:r>
              <a:rPr lang="en-US" dirty="0"/>
              <a:t> </a:t>
            </a:r>
            <a:r>
              <a:rPr lang="en-US" dirty="0" err="1"/>
              <a:t>thể</a:t>
            </a:r>
            <a:r>
              <a:rPr lang="en-US" dirty="0"/>
              <a:t> </a:t>
            </a:r>
            <a:r>
              <a:rPr lang="en-US" dirty="0" err="1"/>
              <a:t>bốn</a:t>
            </a:r>
            <a:r>
              <a:rPr lang="en-US" dirty="0"/>
              <a:t> </a:t>
            </a:r>
            <a:r>
              <a:rPr lang="en-US" dirty="0" err="1"/>
              <a:t>câu</a:t>
            </a:r>
            <a:r>
              <a:rPr lang="en-US" dirty="0"/>
              <a:t> </a:t>
            </a:r>
            <a:r>
              <a:rPr lang="en-US" dirty="0" err="1"/>
              <a:t>trả</a:t>
            </a:r>
            <a:r>
              <a:rPr lang="en-US" dirty="0"/>
              <a:t> </a:t>
            </a:r>
            <a:r>
              <a:rPr lang="en-US" dirty="0" err="1"/>
              <a:t>lời</a:t>
            </a:r>
            <a:r>
              <a:rPr lang="en-US" dirty="0"/>
              <a:t> </a:t>
            </a:r>
            <a:r>
              <a:rPr lang="en-US" dirty="0" err="1"/>
              <a:t>cho</a:t>
            </a:r>
            <a:r>
              <a:rPr lang="en-US" dirty="0"/>
              <a:t> </a:t>
            </a:r>
            <a:r>
              <a:rPr lang="en-US" dirty="0" err="1"/>
              <a:t>sẵn</a:t>
            </a:r>
            <a:r>
              <a:rPr lang="en-US" dirty="0"/>
              <a:t> </a:t>
            </a:r>
            <a:r>
              <a:rPr lang="en-US" dirty="0" err="1"/>
              <a:t>có</a:t>
            </a:r>
            <a:r>
              <a:rPr lang="en-US" dirty="0"/>
              <a:t> ý </a:t>
            </a:r>
            <a:r>
              <a:rPr lang="en-US" dirty="0" err="1"/>
              <a:t>nghĩa</a:t>
            </a:r>
            <a:r>
              <a:rPr lang="en-US" dirty="0"/>
              <a:t> </a:t>
            </a:r>
            <a:r>
              <a:rPr lang="en-US" dirty="0" err="1"/>
              <a:t>đối</a:t>
            </a:r>
            <a:r>
              <a:rPr lang="en-US" dirty="0"/>
              <a:t> </a:t>
            </a:r>
            <a:r>
              <a:rPr lang="en-US" dirty="0" err="1"/>
              <a:t>nhau</a:t>
            </a:r>
            <a:r>
              <a:rPr lang="en-US" dirty="0"/>
              <a:t> </a:t>
            </a:r>
            <a:r>
              <a:rPr lang="en-US" dirty="0" err="1"/>
              <a:t>từng</a:t>
            </a:r>
            <a:r>
              <a:rPr lang="en-US" dirty="0"/>
              <a:t> </a:t>
            </a:r>
            <a:r>
              <a:rPr lang="en-US" dirty="0" err="1"/>
              <a:t>đôi</a:t>
            </a:r>
            <a:r>
              <a:rPr lang="en-US" dirty="0"/>
              <a:t> </a:t>
            </a:r>
            <a:r>
              <a:rPr lang="en-US" dirty="0" err="1"/>
              <a:t>một</a:t>
            </a:r>
            <a:r>
              <a:rPr lang="en-US" dirty="0"/>
              <a:t>.</a:t>
            </a:r>
          </a:p>
          <a:p>
            <a:pPr algn="just">
              <a:lnSpc>
                <a:spcPct val="120000"/>
              </a:lnSpc>
              <a:buFont typeface="Wingdings" charset="2"/>
              <a:buNone/>
            </a:pPr>
            <a:r>
              <a:rPr lang="en-US" altLang="x-none" sz="2540" dirty="0" smtClean="0">
                <a:latin typeface="Times New Roman" charset="0"/>
                <a:ea typeface="Times New Roman" charset="0"/>
                <a:cs typeface="Times New Roman" charset="0"/>
              </a:rPr>
              <a:t>6</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Với</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các</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phương</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án</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nhiễu</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cần</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có</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độ</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dài</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tương</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đương</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nhau</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cũng</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có</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thể</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tạo</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cặp</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tương</a:t>
            </a:r>
            <a:r>
              <a:rPr lang="en-US" altLang="x-none" sz="2540" dirty="0">
                <a:latin typeface="Times New Roman" charset="0"/>
                <a:ea typeface="Times New Roman" charset="0"/>
                <a:cs typeface="Times New Roman" charset="0"/>
              </a:rPr>
              <a:t> </a:t>
            </a:r>
            <a:r>
              <a:rPr lang="en-US" altLang="x-none" sz="2540" dirty="0" err="1">
                <a:latin typeface="Times New Roman" charset="0"/>
                <a:ea typeface="Times New Roman" charset="0"/>
                <a:cs typeface="Times New Roman" charset="0"/>
              </a:rPr>
              <a:t>tự</a:t>
            </a:r>
            <a:r>
              <a:rPr lang="en-US" altLang="x-none" sz="2540" dirty="0">
                <a:latin typeface="Times New Roman" charset="0"/>
                <a:ea typeface="Times New Roman" charset="0"/>
                <a:cs typeface="Times New Roman" charset="0"/>
              </a:rPr>
              <a:t>.</a:t>
            </a:r>
          </a:p>
        </p:txBody>
      </p:sp>
    </p:spTree>
    <p:extLst>
      <p:ext uri="{BB962C8B-B14F-4D97-AF65-F5344CB8AC3E}">
        <p14:creationId xmlns:p14="http://schemas.microsoft.com/office/powerpoint/2010/main" xmlns="" val="26292738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808491" y="2590651"/>
            <a:ext cx="8575020" cy="1142440"/>
          </a:xfrm>
        </p:spPr>
        <p:txBody>
          <a:bodyPr>
            <a:normAutofit/>
          </a:bodyPr>
          <a:lstStyle/>
          <a:p>
            <a:pPr algn="ctr" eaLnBrk="1" hangingPunct="1"/>
            <a:r>
              <a:rPr lang="en-US" altLang="x-none" b="1" dirty="0">
                <a:ln>
                  <a:noFill/>
                </a:ln>
                <a:solidFill>
                  <a:srgbClr val="0070C0"/>
                </a:solidFill>
                <a:latin typeface="Times New Roman" charset="0"/>
                <a:ea typeface="Times New Roman" charset="0"/>
                <a:cs typeface="Times New Roman" charset="0"/>
              </a:rPr>
              <a:t>TRÂN TRỌNG CẢM ƠN!</a:t>
            </a:r>
          </a:p>
        </p:txBody>
      </p:sp>
      <p:sp>
        <p:nvSpPr>
          <p:cNvPr id="70659" name="Slide Number Placeholder 2"/>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799">
                <a:solidFill>
                  <a:schemeClr val="tx1"/>
                </a:solidFill>
                <a:latin typeface="Arial" charset="0"/>
                <a:ea typeface="Arial" charset="0"/>
                <a:cs typeface="Arial" charset="0"/>
              </a:defRPr>
            </a:lvl1pPr>
            <a:lvl2pPr marL="786264" indent="-302409">
              <a:defRPr sz="1799">
                <a:solidFill>
                  <a:schemeClr val="tx1"/>
                </a:solidFill>
                <a:latin typeface="Arial" charset="0"/>
                <a:ea typeface="Arial" charset="0"/>
                <a:cs typeface="Arial" charset="0"/>
              </a:defRPr>
            </a:lvl2pPr>
            <a:lvl3pPr marL="1209637" indent="-241927">
              <a:defRPr sz="1799">
                <a:solidFill>
                  <a:schemeClr val="tx1"/>
                </a:solidFill>
                <a:latin typeface="Arial" charset="0"/>
                <a:ea typeface="Arial" charset="0"/>
                <a:cs typeface="Arial" charset="0"/>
              </a:defRPr>
            </a:lvl3pPr>
            <a:lvl4pPr marL="1693492" indent="-241927">
              <a:defRPr sz="1799">
                <a:solidFill>
                  <a:schemeClr val="tx1"/>
                </a:solidFill>
                <a:latin typeface="Arial" charset="0"/>
                <a:ea typeface="Arial" charset="0"/>
                <a:cs typeface="Arial" charset="0"/>
              </a:defRPr>
            </a:lvl4pPr>
            <a:lvl5pPr marL="2177346" indent="-241927">
              <a:defRPr sz="1799">
                <a:solidFill>
                  <a:schemeClr val="tx1"/>
                </a:solidFill>
                <a:latin typeface="Arial" charset="0"/>
                <a:ea typeface="Arial" charset="0"/>
                <a:cs typeface="Arial" charset="0"/>
              </a:defRPr>
            </a:lvl5pPr>
            <a:lvl6pPr marL="2661201" indent="-241927" defTabSz="935789" eaLnBrk="0" fontAlgn="base" hangingPunct="0">
              <a:spcBef>
                <a:spcPct val="0"/>
              </a:spcBef>
              <a:spcAft>
                <a:spcPct val="0"/>
              </a:spcAft>
              <a:defRPr sz="1799">
                <a:solidFill>
                  <a:schemeClr val="tx1"/>
                </a:solidFill>
                <a:latin typeface="Arial" charset="0"/>
                <a:ea typeface="Arial" charset="0"/>
                <a:cs typeface="Arial" charset="0"/>
              </a:defRPr>
            </a:lvl6pPr>
            <a:lvl7pPr marL="3145056" indent="-241927" defTabSz="935789" eaLnBrk="0" fontAlgn="base" hangingPunct="0">
              <a:spcBef>
                <a:spcPct val="0"/>
              </a:spcBef>
              <a:spcAft>
                <a:spcPct val="0"/>
              </a:spcAft>
              <a:defRPr sz="1799">
                <a:solidFill>
                  <a:schemeClr val="tx1"/>
                </a:solidFill>
                <a:latin typeface="Arial" charset="0"/>
                <a:ea typeface="Arial" charset="0"/>
                <a:cs typeface="Arial" charset="0"/>
              </a:defRPr>
            </a:lvl7pPr>
            <a:lvl8pPr marL="3628911" indent="-241927" defTabSz="935789" eaLnBrk="0" fontAlgn="base" hangingPunct="0">
              <a:spcBef>
                <a:spcPct val="0"/>
              </a:spcBef>
              <a:spcAft>
                <a:spcPct val="0"/>
              </a:spcAft>
              <a:defRPr sz="1799">
                <a:solidFill>
                  <a:schemeClr val="tx1"/>
                </a:solidFill>
                <a:latin typeface="Arial" charset="0"/>
                <a:ea typeface="Arial" charset="0"/>
                <a:cs typeface="Arial" charset="0"/>
              </a:defRPr>
            </a:lvl8pPr>
            <a:lvl9pPr marL="4112765" indent="-241927" defTabSz="935789" eaLnBrk="0" fontAlgn="base" hangingPunct="0">
              <a:spcBef>
                <a:spcPct val="0"/>
              </a:spcBef>
              <a:spcAft>
                <a:spcPct val="0"/>
              </a:spcAft>
              <a:defRPr sz="1799">
                <a:solidFill>
                  <a:schemeClr val="tx1"/>
                </a:solidFill>
                <a:latin typeface="Arial" charset="0"/>
                <a:ea typeface="Arial" charset="0"/>
                <a:cs typeface="Arial" charset="0"/>
              </a:defRPr>
            </a:lvl9pPr>
          </a:lstStyle>
          <a:p>
            <a:fld id="{19582330-7F6D-9E4D-A1F9-B5FC8235B29C}" type="slidenum">
              <a:rPr lang="en-US" altLang="x-none" sz="1270">
                <a:solidFill>
                  <a:srgbClr val="898989"/>
                </a:solidFill>
                <a:latin typeface="Calibri" charset="0"/>
              </a:rPr>
              <a:pPr/>
              <a:t>45</a:t>
            </a:fld>
            <a:endParaRPr lang="en-US" altLang="x-none" sz="1270">
              <a:solidFill>
                <a:srgbClr val="898989"/>
              </a:solidFill>
              <a:latin typeface="Calibri" charset="0"/>
            </a:endParaRPr>
          </a:p>
        </p:txBody>
      </p:sp>
    </p:spTree>
    <p:extLst>
      <p:ext uri="{BB962C8B-B14F-4D97-AF65-F5344CB8AC3E}">
        <p14:creationId xmlns:p14="http://schemas.microsoft.com/office/powerpoint/2010/main" xmlns="" val="29490054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b="1" dirty="0"/>
              <a:t>Bước 3.</a:t>
            </a:r>
            <a:r>
              <a:rPr lang="nl-NL" dirty="0"/>
              <a:t>  </a:t>
            </a:r>
            <a:r>
              <a:rPr lang="nl-NL" b="1" dirty="0"/>
              <a:t>Thiết lập ma trận đề kiểm tra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993656262"/>
              </p:ext>
            </p:extLst>
          </p:nvPr>
        </p:nvGraphicFramePr>
        <p:xfrm>
          <a:off x="838200" y="987552"/>
          <a:ext cx="10826578" cy="5554010"/>
        </p:xfrm>
        <a:graphic>
          <a:graphicData uri="http://schemas.openxmlformats.org/drawingml/2006/table">
            <a:tbl>
              <a:tblPr firstRow="1" firstCol="1" lastRow="1" lastCol="1" bandRow="1" bandCol="1">
                <a:tableStyleId>{5C22544A-7EE6-4342-B048-85BDC9FD1C3A}</a:tableStyleId>
              </a:tblPr>
              <a:tblGrid>
                <a:gridCol w="2472791">
                  <a:extLst>
                    <a:ext uri="{9D8B030D-6E8A-4147-A177-3AD203B41FA5}">
                      <a16:colId xmlns:a16="http://schemas.microsoft.com/office/drawing/2014/main" xmlns="" val="1881322158"/>
                    </a:ext>
                  </a:extLst>
                </a:gridCol>
                <a:gridCol w="1572020">
                  <a:extLst>
                    <a:ext uri="{9D8B030D-6E8A-4147-A177-3AD203B41FA5}">
                      <a16:colId xmlns:a16="http://schemas.microsoft.com/office/drawing/2014/main" xmlns="" val="3683857582"/>
                    </a:ext>
                  </a:extLst>
                </a:gridCol>
                <a:gridCol w="1641309">
                  <a:extLst>
                    <a:ext uri="{9D8B030D-6E8A-4147-A177-3AD203B41FA5}">
                      <a16:colId xmlns:a16="http://schemas.microsoft.com/office/drawing/2014/main" xmlns="" val="2225190552"/>
                    </a:ext>
                  </a:extLst>
                </a:gridCol>
                <a:gridCol w="1641309">
                  <a:extLst>
                    <a:ext uri="{9D8B030D-6E8A-4147-A177-3AD203B41FA5}">
                      <a16:colId xmlns:a16="http://schemas.microsoft.com/office/drawing/2014/main" xmlns="" val="4017519144"/>
                    </a:ext>
                  </a:extLst>
                </a:gridCol>
                <a:gridCol w="1641309">
                  <a:extLst>
                    <a:ext uri="{9D8B030D-6E8A-4147-A177-3AD203B41FA5}">
                      <a16:colId xmlns:a16="http://schemas.microsoft.com/office/drawing/2014/main" xmlns="" val="3474758974"/>
                    </a:ext>
                  </a:extLst>
                </a:gridCol>
                <a:gridCol w="1857840">
                  <a:extLst>
                    <a:ext uri="{9D8B030D-6E8A-4147-A177-3AD203B41FA5}">
                      <a16:colId xmlns:a16="http://schemas.microsoft.com/office/drawing/2014/main" xmlns="" val="1032848309"/>
                    </a:ext>
                  </a:extLst>
                </a:gridCol>
              </a:tblGrid>
              <a:tr h="365298">
                <a:tc rowSpan="2">
                  <a:txBody>
                    <a:bodyPr/>
                    <a:lstStyle/>
                    <a:p>
                      <a:pPr>
                        <a:spcAft>
                          <a:spcPts val="0"/>
                        </a:spcAft>
                      </a:pPr>
                      <a:r>
                        <a:rPr lang="en-US" sz="1200" dirty="0">
                          <a:effectLst/>
                          <a:latin typeface="Arial" panose="020B0604020202020204" pitchFamily="34" charset="0"/>
                          <a:cs typeface="Arial" panose="020B0604020202020204" pitchFamily="34" charset="0"/>
                        </a:rPr>
                        <a:t>                  </a:t>
                      </a:r>
                      <a:r>
                        <a:rPr lang="en-US" sz="1200" dirty="0" err="1">
                          <a:effectLst/>
                          <a:latin typeface="Arial" panose="020B0604020202020204" pitchFamily="34" charset="0"/>
                          <a:cs typeface="Arial" panose="020B0604020202020204" pitchFamily="34" charset="0"/>
                        </a:rPr>
                        <a:t>Cấp</a:t>
                      </a:r>
                      <a:r>
                        <a:rPr lang="en-US" sz="1200" dirty="0">
                          <a:effectLst/>
                          <a:latin typeface="Arial" panose="020B0604020202020204" pitchFamily="34" charset="0"/>
                          <a:cs typeface="Arial" panose="020B0604020202020204" pitchFamily="34" charset="0"/>
                        </a:rPr>
                        <a:t> </a:t>
                      </a:r>
                      <a:r>
                        <a:rPr lang="en-US" sz="1200" dirty="0" err="1">
                          <a:effectLst/>
                          <a:latin typeface="Arial" panose="020B0604020202020204" pitchFamily="34" charset="0"/>
                          <a:cs typeface="Arial" panose="020B0604020202020204" pitchFamily="34" charset="0"/>
                        </a:rPr>
                        <a:t>độ</a:t>
                      </a:r>
                      <a:endParaRPr lang="en-US" sz="1200" dirty="0">
                        <a:effectLst/>
                        <a:latin typeface="Arial" panose="020B0604020202020204" pitchFamily="34" charset="0"/>
                        <a:cs typeface="Arial" panose="020B0604020202020204" pitchFamily="34" charset="0"/>
                      </a:endParaRPr>
                    </a:p>
                    <a:p>
                      <a:pPr>
                        <a:spcAft>
                          <a:spcPts val="0"/>
                        </a:spcAft>
                      </a:pPr>
                      <a:r>
                        <a:rPr lang="en-US" sz="1200" dirty="0">
                          <a:effectLst/>
                          <a:latin typeface="Arial" panose="020B0604020202020204" pitchFamily="34" charset="0"/>
                          <a:cs typeface="Arial" panose="020B0604020202020204" pitchFamily="34" charset="0"/>
                        </a:rPr>
                        <a:t> </a:t>
                      </a:r>
                    </a:p>
                    <a:p>
                      <a:pPr>
                        <a:spcAft>
                          <a:spcPts val="0"/>
                        </a:spcAft>
                      </a:pPr>
                      <a:r>
                        <a:rPr lang="en-US" sz="1200" spc="-40" dirty="0" err="1">
                          <a:effectLst/>
                          <a:latin typeface="Arial" panose="020B0604020202020204" pitchFamily="34" charset="0"/>
                          <a:cs typeface="Arial" panose="020B0604020202020204" pitchFamily="34" charset="0"/>
                        </a:rPr>
                        <a:t>Tên</a:t>
                      </a:r>
                      <a:r>
                        <a:rPr lang="en-US" sz="1200" spc="-40" dirty="0">
                          <a:effectLst/>
                          <a:latin typeface="Arial" panose="020B0604020202020204" pitchFamily="34" charset="0"/>
                          <a:cs typeface="Arial" panose="020B0604020202020204" pitchFamily="34" charset="0"/>
                        </a:rPr>
                        <a:t> </a:t>
                      </a:r>
                      <a:endParaRPr lang="en-US" sz="1200" dirty="0">
                        <a:effectLst/>
                        <a:latin typeface="Arial" panose="020B0604020202020204" pitchFamily="34" charset="0"/>
                        <a:cs typeface="Arial" panose="020B0604020202020204" pitchFamily="34" charset="0"/>
                      </a:endParaRPr>
                    </a:p>
                    <a:p>
                      <a:pPr>
                        <a:spcAft>
                          <a:spcPts val="0"/>
                        </a:spcAft>
                      </a:pPr>
                      <a:r>
                        <a:rPr lang="en-US" sz="1200" spc="-40" dirty="0" err="1">
                          <a:effectLst/>
                          <a:latin typeface="Arial" panose="020B0604020202020204" pitchFamily="34" charset="0"/>
                          <a:cs typeface="Arial" panose="020B0604020202020204" pitchFamily="34" charset="0"/>
                        </a:rPr>
                        <a:t>chủ</a:t>
                      </a:r>
                      <a:r>
                        <a:rPr lang="en-US" sz="1200" spc="-40" dirty="0">
                          <a:effectLst/>
                          <a:latin typeface="Arial" panose="020B0604020202020204" pitchFamily="34" charset="0"/>
                          <a:cs typeface="Arial" panose="020B0604020202020204" pitchFamily="34" charset="0"/>
                        </a:rPr>
                        <a:t> </a:t>
                      </a:r>
                      <a:r>
                        <a:rPr lang="en-US" sz="1200" spc="-40" dirty="0" err="1">
                          <a:effectLst/>
                          <a:latin typeface="Arial" panose="020B0604020202020204" pitchFamily="34" charset="0"/>
                          <a:cs typeface="Arial" panose="020B0604020202020204" pitchFamily="34" charset="0"/>
                        </a:rPr>
                        <a:t>đề</a:t>
                      </a:r>
                      <a:r>
                        <a:rPr lang="en-US" sz="1200" spc="-40" dirty="0">
                          <a:effectLst/>
                          <a:latin typeface="Arial" panose="020B0604020202020204" pitchFamily="34" charset="0"/>
                          <a:cs typeface="Arial" panose="020B0604020202020204" pitchFamily="34" charset="0"/>
                        </a:rPr>
                        <a:t>      </a:t>
                      </a:r>
                      <a:endParaRPr lang="en-US" sz="1200" dirty="0">
                        <a:effectLst/>
                        <a:latin typeface="Arial" panose="020B0604020202020204" pitchFamily="34" charset="0"/>
                        <a:cs typeface="Arial" panose="020B0604020202020204" pitchFamily="34" charset="0"/>
                      </a:endParaRPr>
                    </a:p>
                    <a:p>
                      <a:pPr>
                        <a:spcAft>
                          <a:spcPts val="0"/>
                        </a:spcAft>
                      </a:pPr>
                      <a:r>
                        <a:rPr lang="en-US" sz="1200" spc="-40" dirty="0">
                          <a:effectLst/>
                          <a:latin typeface="Arial" panose="020B0604020202020204" pitchFamily="34" charset="0"/>
                          <a:cs typeface="Arial" panose="020B0604020202020204" pitchFamily="34" charset="0"/>
                        </a:rPr>
                        <a:t>(</a:t>
                      </a:r>
                      <a:r>
                        <a:rPr lang="en-US" sz="1200" spc="-40" dirty="0" err="1">
                          <a:effectLst/>
                          <a:latin typeface="Arial" panose="020B0604020202020204" pitchFamily="34" charset="0"/>
                          <a:cs typeface="Arial" panose="020B0604020202020204" pitchFamily="34" charset="0"/>
                        </a:rPr>
                        <a:t>nội</a:t>
                      </a:r>
                      <a:r>
                        <a:rPr lang="en-US" sz="1200" spc="-40" dirty="0">
                          <a:effectLst/>
                          <a:latin typeface="Arial" panose="020B0604020202020204" pitchFamily="34" charset="0"/>
                          <a:cs typeface="Arial" panose="020B0604020202020204" pitchFamily="34" charset="0"/>
                        </a:rPr>
                        <a:t> </a:t>
                      </a:r>
                      <a:r>
                        <a:rPr lang="en-US" sz="1200" spc="-40" dirty="0" err="1">
                          <a:effectLst/>
                          <a:latin typeface="Arial" panose="020B0604020202020204" pitchFamily="34" charset="0"/>
                          <a:cs typeface="Arial" panose="020B0604020202020204" pitchFamily="34" charset="0"/>
                        </a:rPr>
                        <a:t>dung,chương</a:t>
                      </a:r>
                      <a:r>
                        <a:rPr lang="en-US" sz="1200" spc="-40" dirty="0">
                          <a:effectLst/>
                          <a:latin typeface="Arial" panose="020B0604020202020204" pitchFamily="34" charset="0"/>
                          <a:cs typeface="Arial" panose="020B0604020202020204" pitchFamily="34" charset="0"/>
                        </a:rPr>
                        <a:t>…)</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rowSpan="2">
                  <a:txBody>
                    <a:bodyPr/>
                    <a:lstStyle/>
                    <a:p>
                      <a:pPr algn="ctr">
                        <a:spcAft>
                          <a:spcPts val="0"/>
                        </a:spcAft>
                      </a:pPr>
                      <a:r>
                        <a:rPr lang="en-US" sz="1200">
                          <a:effectLst/>
                          <a:latin typeface="Arial" panose="020B0604020202020204" pitchFamily="34" charset="0"/>
                          <a:cs typeface="Arial" panose="020B0604020202020204" pitchFamily="34" charset="0"/>
                        </a:rPr>
                        <a:t>Nhận biết</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rowSpan="2">
                  <a:txBody>
                    <a:bodyPr/>
                    <a:lstStyle/>
                    <a:p>
                      <a:pPr algn="ctr">
                        <a:spcAft>
                          <a:spcPts val="0"/>
                        </a:spcAft>
                      </a:pPr>
                      <a:r>
                        <a:rPr lang="en-US" sz="1200">
                          <a:effectLst/>
                          <a:latin typeface="Arial" panose="020B0604020202020204" pitchFamily="34" charset="0"/>
                          <a:cs typeface="Arial" panose="020B0604020202020204" pitchFamily="34" charset="0"/>
                        </a:rPr>
                        <a:t>Thông hiểu</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gridSpan="2">
                  <a:txBody>
                    <a:bodyPr/>
                    <a:lstStyle/>
                    <a:p>
                      <a:pPr algn="ctr">
                        <a:spcAft>
                          <a:spcPts val="0"/>
                        </a:spcAft>
                      </a:pPr>
                      <a:r>
                        <a:rPr lang="en-US" sz="1200">
                          <a:effectLst/>
                          <a:latin typeface="Arial" panose="020B0604020202020204" pitchFamily="34" charset="0"/>
                          <a:cs typeface="Arial" panose="020B0604020202020204" pitchFamily="34" charset="0"/>
                        </a:rPr>
                        <a:t>Vận dụng</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hMerge="1">
                  <a:txBody>
                    <a:bodyPr/>
                    <a:lstStyle/>
                    <a:p>
                      <a:endParaRPr lang="en-US"/>
                    </a:p>
                  </a:txBody>
                  <a:tcPr/>
                </a:tc>
                <a:tc rowSpan="2">
                  <a:txBody>
                    <a:bodyPr/>
                    <a:lstStyle/>
                    <a:p>
                      <a:pPr algn="ctr">
                        <a:spcAft>
                          <a:spcPts val="0"/>
                        </a:spcAft>
                      </a:pPr>
                      <a:r>
                        <a:rPr lang="en-US" sz="1200">
                          <a:effectLst/>
                          <a:latin typeface="Arial" panose="020B0604020202020204" pitchFamily="34" charset="0"/>
                          <a:cs typeface="Arial" panose="020B0604020202020204" pitchFamily="34" charset="0"/>
                        </a:rPr>
                        <a:t>Cộng</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extLst>
                  <a:ext uri="{0D108BD9-81ED-4DB2-BD59-A6C34878D82A}">
                    <a16:rowId xmlns:a16="http://schemas.microsoft.com/office/drawing/2014/main" xmlns="" val="1747231455"/>
                  </a:ext>
                </a:extLst>
              </a:tr>
              <a:tr h="46966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Cấp độ thấp</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Cấp độ cao</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vMerge="1">
                  <a:txBody>
                    <a:bodyPr/>
                    <a:lstStyle/>
                    <a:p>
                      <a:endParaRPr lang="en-US"/>
                    </a:p>
                  </a:txBody>
                  <a:tcPr/>
                </a:tc>
                <a:extLst>
                  <a:ext uri="{0D108BD9-81ED-4DB2-BD59-A6C34878D82A}">
                    <a16:rowId xmlns:a16="http://schemas.microsoft.com/office/drawing/2014/main" xmlns="" val="3872726641"/>
                  </a:ext>
                </a:extLst>
              </a:tr>
              <a:tr h="542729">
                <a:tc>
                  <a:txBody>
                    <a:bodyPr/>
                    <a:lstStyle/>
                    <a:p>
                      <a:pPr algn="ctr">
                        <a:spcAft>
                          <a:spcPts val="0"/>
                        </a:spcAft>
                      </a:pPr>
                      <a:r>
                        <a:rPr lang="en-US" sz="1200">
                          <a:effectLst/>
                          <a:latin typeface="Arial" panose="020B0604020202020204" pitchFamily="34" charset="0"/>
                          <a:cs typeface="Arial" panose="020B0604020202020204" pitchFamily="34" charset="0"/>
                        </a:rPr>
                        <a:t>Chủ đề 1</a:t>
                      </a:r>
                    </a:p>
                    <a:p>
                      <a:pPr algn="ctr">
                        <a:spcAft>
                          <a:spcPts val="0"/>
                        </a:spcAft>
                      </a:pPr>
                      <a:r>
                        <a:rPr lang="en-US" sz="1200">
                          <a:effectLst/>
                          <a:latin typeface="Arial" panose="020B0604020202020204" pitchFamily="34" charset="0"/>
                          <a:cs typeface="Arial" panose="020B0604020202020204" pitchFamily="34" charset="0"/>
                        </a:rPr>
                        <a:t> </a:t>
                      </a:r>
                    </a:p>
                    <a:p>
                      <a:pP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Chuẩn KT, KN cần kiểm tra (Ch)</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(Ch)</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 </a:t>
                      </a:r>
                    </a:p>
                    <a:p>
                      <a:pPr>
                        <a:spcAft>
                          <a:spcPts val="0"/>
                        </a:spcAft>
                      </a:pPr>
                      <a:r>
                        <a:rPr lang="en-US" sz="1200">
                          <a:effectLst/>
                          <a:latin typeface="Arial" panose="020B0604020202020204" pitchFamily="34" charset="0"/>
                          <a:cs typeface="Arial" panose="020B0604020202020204" pitchFamily="34" charset="0"/>
                        </a:rPr>
                        <a:t>(Ch)</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 </a:t>
                      </a:r>
                    </a:p>
                    <a:p>
                      <a:pPr>
                        <a:spcAft>
                          <a:spcPts val="0"/>
                        </a:spcAft>
                      </a:pPr>
                      <a:r>
                        <a:rPr lang="en-US" sz="1200">
                          <a:effectLst/>
                          <a:latin typeface="Arial" panose="020B0604020202020204" pitchFamily="34" charset="0"/>
                          <a:cs typeface="Arial" panose="020B0604020202020204" pitchFamily="34" charset="0"/>
                        </a:rPr>
                        <a:t>(Ch)</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extLst>
                  <a:ext uri="{0D108BD9-81ED-4DB2-BD59-A6C34878D82A}">
                    <a16:rowId xmlns:a16="http://schemas.microsoft.com/office/drawing/2014/main" xmlns="" val="2215361271"/>
                  </a:ext>
                </a:extLst>
              </a:tr>
              <a:tr h="333987">
                <a:tc>
                  <a:txBody>
                    <a:bodyPr/>
                    <a:lstStyle/>
                    <a:p>
                      <a:pPr>
                        <a:spcAft>
                          <a:spcPts val="0"/>
                        </a:spcAft>
                      </a:pPr>
                      <a:r>
                        <a:rPr lang="en-US" sz="1200">
                          <a:effectLst/>
                          <a:latin typeface="Arial" panose="020B0604020202020204" pitchFamily="34" charset="0"/>
                          <a:cs typeface="Arial" panose="020B0604020202020204" pitchFamily="34" charset="0"/>
                        </a:rPr>
                        <a:t>Số câu </a:t>
                      </a:r>
                    </a:p>
                    <a:p>
                      <a:pPr>
                        <a:spcAft>
                          <a:spcPts val="0"/>
                        </a:spcAft>
                      </a:pPr>
                      <a:r>
                        <a:rPr lang="en-US" sz="1200">
                          <a:effectLst/>
                          <a:latin typeface="Arial" panose="020B0604020202020204" pitchFamily="34" charset="0"/>
                          <a:cs typeface="Arial" panose="020B0604020202020204" pitchFamily="34" charset="0"/>
                        </a:rPr>
                        <a:t>Số điểm      Tỉ lệ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 điểm=...%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extLst>
                  <a:ext uri="{0D108BD9-81ED-4DB2-BD59-A6C34878D82A}">
                    <a16:rowId xmlns:a16="http://schemas.microsoft.com/office/drawing/2014/main" xmlns="" val="1524129759"/>
                  </a:ext>
                </a:extLst>
              </a:tr>
              <a:tr h="723638">
                <a:tc>
                  <a:txBody>
                    <a:bodyPr/>
                    <a:lstStyle/>
                    <a:p>
                      <a:pPr algn="ctr">
                        <a:spcAft>
                          <a:spcPts val="0"/>
                        </a:spcAft>
                      </a:pPr>
                      <a:r>
                        <a:rPr lang="en-US" sz="1200">
                          <a:effectLst/>
                          <a:latin typeface="Arial" panose="020B0604020202020204" pitchFamily="34" charset="0"/>
                          <a:cs typeface="Arial" panose="020B0604020202020204" pitchFamily="34" charset="0"/>
                        </a:rPr>
                        <a:t>Chủ đề 2</a:t>
                      </a:r>
                    </a:p>
                    <a:p>
                      <a:pPr algn="ctr">
                        <a:spcAft>
                          <a:spcPts val="0"/>
                        </a:spcAft>
                      </a:pPr>
                      <a:r>
                        <a:rPr lang="en-US" sz="1200">
                          <a:effectLst/>
                          <a:latin typeface="Arial" panose="020B0604020202020204" pitchFamily="34" charset="0"/>
                          <a:cs typeface="Arial" panose="020B0604020202020204" pitchFamily="34" charset="0"/>
                        </a:rPr>
                        <a:t> </a:t>
                      </a:r>
                    </a:p>
                    <a:p>
                      <a:pP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(Ch)</a:t>
                      </a:r>
                    </a:p>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(Ch)</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(Ch)</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(Ch)</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extLst>
                  <a:ext uri="{0D108BD9-81ED-4DB2-BD59-A6C34878D82A}">
                    <a16:rowId xmlns:a16="http://schemas.microsoft.com/office/drawing/2014/main" xmlns="" val="2587439569"/>
                  </a:ext>
                </a:extLst>
              </a:tr>
              <a:tr h="333987">
                <a:tc>
                  <a:txBody>
                    <a:bodyPr/>
                    <a:lstStyle/>
                    <a:p>
                      <a:pPr>
                        <a:spcAft>
                          <a:spcPts val="0"/>
                        </a:spcAft>
                      </a:pPr>
                      <a:r>
                        <a:rPr lang="en-US" sz="1200">
                          <a:effectLst/>
                          <a:latin typeface="Arial" panose="020B0604020202020204" pitchFamily="34" charset="0"/>
                          <a:cs typeface="Arial" panose="020B0604020202020204" pitchFamily="34" charset="0"/>
                        </a:rPr>
                        <a:t>Số câu </a:t>
                      </a:r>
                    </a:p>
                    <a:p>
                      <a:pPr>
                        <a:spcAft>
                          <a:spcPts val="0"/>
                        </a:spcAft>
                      </a:pPr>
                      <a:r>
                        <a:rPr lang="en-US" sz="1200">
                          <a:effectLst/>
                          <a:latin typeface="Arial" panose="020B0604020202020204" pitchFamily="34" charset="0"/>
                          <a:cs typeface="Arial" panose="020B0604020202020204" pitchFamily="34" charset="0"/>
                        </a:rPr>
                        <a:t>Số điểm      Tỉ lệ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 điểm=...%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extLst>
                  <a:ext uri="{0D108BD9-81ED-4DB2-BD59-A6C34878D82A}">
                    <a16:rowId xmlns:a16="http://schemas.microsoft.com/office/drawing/2014/main" xmlns="" val="3933786464"/>
                  </a:ext>
                </a:extLst>
              </a:tr>
              <a:tr h="723638">
                <a:tc>
                  <a:txBody>
                    <a:bodyPr/>
                    <a:lstStyle/>
                    <a:p>
                      <a:pPr algn="ctr">
                        <a:spcAft>
                          <a:spcPts val="0"/>
                        </a:spcAft>
                      </a:pPr>
                      <a:r>
                        <a:rPr lang="en-US" sz="1200" dirty="0">
                          <a:effectLst/>
                          <a:latin typeface="Arial" panose="020B0604020202020204" pitchFamily="34" charset="0"/>
                          <a:cs typeface="Arial" panose="020B0604020202020204" pitchFamily="34" charset="0"/>
                        </a:rPr>
                        <a:t>.............</a:t>
                      </a:r>
                    </a:p>
                    <a:p>
                      <a:pPr algn="ctr">
                        <a:spcAft>
                          <a:spcPts val="0"/>
                        </a:spcAft>
                      </a:pPr>
                      <a:r>
                        <a:rPr lang="en-US" sz="1200" dirty="0">
                          <a:effectLst/>
                          <a:latin typeface="Arial" panose="020B0604020202020204" pitchFamily="34" charset="0"/>
                          <a:cs typeface="Arial" panose="020B0604020202020204" pitchFamily="34" charset="0"/>
                        </a:rPr>
                        <a:t> </a:t>
                      </a:r>
                    </a:p>
                    <a:p>
                      <a:pPr>
                        <a:spcAft>
                          <a:spcPts val="0"/>
                        </a:spcAft>
                      </a:pPr>
                      <a:r>
                        <a:rPr lang="en-US" sz="1200" dirty="0">
                          <a:effectLst/>
                          <a:latin typeface="Arial" panose="020B0604020202020204" pitchFamily="34" charset="0"/>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extLst>
                  <a:ext uri="{0D108BD9-81ED-4DB2-BD59-A6C34878D82A}">
                    <a16:rowId xmlns:a16="http://schemas.microsoft.com/office/drawing/2014/main" xmlns="" val="1047271663"/>
                  </a:ext>
                </a:extLst>
              </a:tr>
              <a:tr h="250490">
                <a:tc>
                  <a:txBody>
                    <a:bodyPr/>
                    <a:lstStyle/>
                    <a:p>
                      <a:pPr algn="ctr">
                        <a:spcAft>
                          <a:spcPts val="0"/>
                        </a:spcAft>
                      </a:pPr>
                      <a:r>
                        <a:rPr lang="en-US" sz="1200">
                          <a:effectLst/>
                          <a:latin typeface="Arial" panose="020B0604020202020204" pitchFamily="34" charset="0"/>
                          <a:cs typeface="Arial" panose="020B0604020202020204" pitchFamily="34" charset="0"/>
                        </a:rPr>
                        <a:t>...............</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extLst>
                  <a:ext uri="{0D108BD9-81ED-4DB2-BD59-A6C34878D82A}">
                    <a16:rowId xmlns:a16="http://schemas.microsoft.com/office/drawing/2014/main" xmlns="" val="3059261995"/>
                  </a:ext>
                </a:extLst>
              </a:tr>
              <a:tr h="723638">
                <a:tc>
                  <a:txBody>
                    <a:bodyPr/>
                    <a:lstStyle/>
                    <a:p>
                      <a:pPr algn="ctr">
                        <a:spcAft>
                          <a:spcPts val="0"/>
                        </a:spcAft>
                      </a:pPr>
                      <a:r>
                        <a:rPr lang="en-US" sz="1200">
                          <a:effectLst/>
                          <a:latin typeface="Arial" panose="020B0604020202020204" pitchFamily="34" charset="0"/>
                          <a:cs typeface="Arial" panose="020B0604020202020204" pitchFamily="34" charset="0"/>
                        </a:rPr>
                        <a:t>Chủ đề n</a:t>
                      </a:r>
                    </a:p>
                    <a:p>
                      <a:pPr algn="ctr">
                        <a:spcAft>
                          <a:spcPts val="0"/>
                        </a:spcAft>
                      </a:pPr>
                      <a:r>
                        <a:rPr lang="en-US" sz="1200">
                          <a:effectLst/>
                          <a:latin typeface="Arial" panose="020B0604020202020204" pitchFamily="34" charset="0"/>
                          <a:cs typeface="Arial" panose="020B0604020202020204" pitchFamily="34" charset="0"/>
                        </a:rPr>
                        <a:t> </a:t>
                      </a:r>
                    </a:p>
                    <a:p>
                      <a:pP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(Ch)</a:t>
                      </a:r>
                    </a:p>
                    <a:p>
                      <a:pPr algn="ct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(Ch)</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(Ch)</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spcAft>
                          <a:spcPts val="0"/>
                        </a:spcAft>
                      </a:pPr>
                      <a:r>
                        <a:rPr lang="en-US" sz="1200">
                          <a:effectLst/>
                          <a:latin typeface="Arial" panose="020B0604020202020204" pitchFamily="34" charset="0"/>
                          <a:cs typeface="Arial" panose="020B0604020202020204" pitchFamily="34" charset="0"/>
                        </a:rPr>
                        <a:t> </a:t>
                      </a:r>
                    </a:p>
                    <a:p>
                      <a:pPr algn="ctr">
                        <a:spcAft>
                          <a:spcPts val="0"/>
                        </a:spcAft>
                      </a:pPr>
                      <a:r>
                        <a:rPr lang="en-US" sz="1200">
                          <a:effectLst/>
                          <a:latin typeface="Arial" panose="020B0604020202020204" pitchFamily="34" charset="0"/>
                          <a:cs typeface="Arial" panose="020B0604020202020204" pitchFamily="34" charset="0"/>
                        </a:rPr>
                        <a:t>(Ch)</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extLst>
                  <a:ext uri="{0D108BD9-81ED-4DB2-BD59-A6C34878D82A}">
                    <a16:rowId xmlns:a16="http://schemas.microsoft.com/office/drawing/2014/main" xmlns="" val="596371547"/>
                  </a:ext>
                </a:extLst>
              </a:tr>
              <a:tr h="333987">
                <a:tc>
                  <a:txBody>
                    <a:bodyPr/>
                    <a:lstStyle/>
                    <a:p>
                      <a:pPr>
                        <a:spcAft>
                          <a:spcPts val="0"/>
                        </a:spcAft>
                      </a:pPr>
                      <a:r>
                        <a:rPr lang="en-US" sz="1200">
                          <a:effectLst/>
                          <a:latin typeface="Arial" panose="020B0604020202020204" pitchFamily="34" charset="0"/>
                          <a:cs typeface="Arial" panose="020B0604020202020204" pitchFamily="34" charset="0"/>
                        </a:rPr>
                        <a:t>Số câu </a:t>
                      </a:r>
                    </a:p>
                    <a:p>
                      <a:pPr>
                        <a:spcAft>
                          <a:spcPts val="0"/>
                        </a:spcAft>
                      </a:pPr>
                      <a:r>
                        <a:rPr lang="en-US" sz="1200">
                          <a:effectLst/>
                          <a:latin typeface="Arial" panose="020B0604020202020204" pitchFamily="34" charset="0"/>
                          <a:cs typeface="Arial" panose="020B0604020202020204" pitchFamily="34" charset="0"/>
                        </a:rPr>
                        <a:t>Số điểm      Tỉ lệ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 điểm=...%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extLst>
                  <a:ext uri="{0D108BD9-81ED-4DB2-BD59-A6C34878D82A}">
                    <a16:rowId xmlns:a16="http://schemas.microsoft.com/office/drawing/2014/main" xmlns="" val="3946879434"/>
                  </a:ext>
                </a:extLst>
              </a:tr>
              <a:tr h="500980">
                <a:tc>
                  <a:txBody>
                    <a:bodyPr/>
                    <a:lstStyle/>
                    <a:p>
                      <a:pPr>
                        <a:spcAft>
                          <a:spcPts val="0"/>
                        </a:spcAft>
                      </a:pPr>
                      <a:r>
                        <a:rPr lang="en-US" sz="1200">
                          <a:effectLst/>
                          <a:latin typeface="Arial" panose="020B0604020202020204" pitchFamily="34" charset="0"/>
                          <a:cs typeface="Arial" panose="020B0604020202020204" pitchFamily="34" charset="0"/>
                        </a:rPr>
                        <a:t>Tổng số câu </a:t>
                      </a:r>
                    </a:p>
                    <a:p>
                      <a:pPr>
                        <a:spcAft>
                          <a:spcPts val="0"/>
                        </a:spcAft>
                      </a:pPr>
                      <a:r>
                        <a:rPr lang="en-US" sz="1200">
                          <a:effectLst/>
                          <a:latin typeface="Arial" panose="020B0604020202020204" pitchFamily="34" charset="0"/>
                          <a:cs typeface="Arial" panose="020B0604020202020204" pitchFamily="34" charset="0"/>
                        </a:rPr>
                        <a:t>Tổng số điểm</a:t>
                      </a:r>
                    </a:p>
                    <a:p>
                      <a:pPr>
                        <a:spcAft>
                          <a:spcPts val="0"/>
                        </a:spcAft>
                      </a:pPr>
                      <a:r>
                        <a:rPr lang="en-US" sz="1200">
                          <a:effectLst/>
                          <a:latin typeface="Arial" panose="020B0604020202020204" pitchFamily="34" charset="0"/>
                          <a:cs typeface="Arial" panose="020B0604020202020204" pitchFamily="34" charset="0"/>
                        </a:rPr>
                        <a:t>Tỉ lệ %</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p>
                    <a:p>
                      <a:pPr algn="ctr">
                        <a:spcAft>
                          <a:spcPts val="0"/>
                        </a:spcAft>
                      </a:pPr>
                      <a:r>
                        <a:rPr lang="en-US" sz="1200">
                          <a:effectLst/>
                          <a:latin typeface="Arial" panose="020B0604020202020204" pitchFamily="34" charset="0"/>
                          <a:cs typeface="Arial" panose="020B0604020202020204" pitchFamily="34" charset="0"/>
                        </a:rPr>
                        <a:t>%</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p>
                    <a:p>
                      <a:pPr algn="ctr">
                        <a:spcAft>
                          <a:spcPts val="0"/>
                        </a:spcAft>
                      </a:pPr>
                      <a:r>
                        <a:rPr lang="en-US" sz="1200">
                          <a:effectLst/>
                          <a:latin typeface="Arial" panose="020B0604020202020204" pitchFamily="34" charset="0"/>
                          <a:cs typeface="Arial" panose="020B0604020202020204" pitchFamily="34" charset="0"/>
                        </a:rPr>
                        <a:t>%</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gridSpan="2">
                  <a:txBody>
                    <a:bodyPr/>
                    <a:lstStyle/>
                    <a:p>
                      <a:pPr algn="ctr">
                        <a:spcAft>
                          <a:spcPts val="0"/>
                        </a:spcAft>
                      </a:pPr>
                      <a:r>
                        <a:rPr lang="en-US" sz="1200">
                          <a:effectLst/>
                          <a:latin typeface="Arial" panose="020B0604020202020204" pitchFamily="34" charset="0"/>
                          <a:cs typeface="Arial" panose="020B0604020202020204" pitchFamily="34" charset="0"/>
                        </a:rPr>
                        <a:t>Số câu</a:t>
                      </a:r>
                    </a:p>
                    <a:p>
                      <a:pPr algn="ctr">
                        <a:spcAft>
                          <a:spcPts val="0"/>
                        </a:spcAft>
                      </a:pPr>
                      <a:r>
                        <a:rPr lang="en-US" sz="1200">
                          <a:effectLst/>
                          <a:latin typeface="Arial" panose="020B0604020202020204" pitchFamily="34" charset="0"/>
                          <a:cs typeface="Arial" panose="020B0604020202020204" pitchFamily="34" charset="0"/>
                        </a:rPr>
                        <a:t>Số điểm</a:t>
                      </a:r>
                    </a:p>
                    <a:p>
                      <a:pPr algn="ctr">
                        <a:spcAft>
                          <a:spcPts val="0"/>
                        </a:spcAft>
                      </a:pPr>
                      <a:r>
                        <a:rPr lang="en-US" sz="1200">
                          <a:effectLst/>
                          <a:latin typeface="Arial" panose="020B0604020202020204" pitchFamily="34" charset="0"/>
                          <a:cs typeface="Arial" panose="020B0604020202020204" pitchFamily="34" charset="0"/>
                        </a:rPr>
                        <a:t>%</a:t>
                      </a:r>
                      <a:endParaRPr lang="en-US" sz="120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tc hMerge="1">
                  <a:txBody>
                    <a:bodyPr/>
                    <a:lstStyle/>
                    <a:p>
                      <a:endParaRPr lang="en-US"/>
                    </a:p>
                  </a:txBody>
                  <a:tcPr/>
                </a:tc>
                <a:tc>
                  <a:txBody>
                    <a:bodyPr/>
                    <a:lstStyle/>
                    <a:p>
                      <a:pPr algn="ctr">
                        <a:spcAft>
                          <a:spcPts val="0"/>
                        </a:spcAft>
                      </a:pPr>
                      <a:r>
                        <a:rPr lang="en-US" sz="1200" dirty="0" err="1">
                          <a:effectLst/>
                          <a:latin typeface="Arial" panose="020B0604020202020204" pitchFamily="34" charset="0"/>
                          <a:cs typeface="Arial" panose="020B0604020202020204" pitchFamily="34" charset="0"/>
                        </a:rPr>
                        <a:t>Số</a:t>
                      </a:r>
                      <a:r>
                        <a:rPr lang="en-US" sz="1200" dirty="0">
                          <a:effectLst/>
                          <a:latin typeface="Arial" panose="020B0604020202020204" pitchFamily="34" charset="0"/>
                          <a:cs typeface="Arial" panose="020B0604020202020204" pitchFamily="34" charset="0"/>
                        </a:rPr>
                        <a:t> </a:t>
                      </a:r>
                      <a:r>
                        <a:rPr lang="en-US" sz="1200" dirty="0" err="1">
                          <a:effectLst/>
                          <a:latin typeface="Arial" panose="020B0604020202020204" pitchFamily="34" charset="0"/>
                          <a:cs typeface="Arial" panose="020B0604020202020204" pitchFamily="34" charset="0"/>
                        </a:rPr>
                        <a:t>câu</a:t>
                      </a:r>
                      <a:endParaRPr lang="en-US" sz="1200" dirty="0">
                        <a:effectLst/>
                        <a:latin typeface="Arial" panose="020B0604020202020204" pitchFamily="34" charset="0"/>
                        <a:cs typeface="Arial" panose="020B0604020202020204" pitchFamily="34" charset="0"/>
                      </a:endParaRPr>
                    </a:p>
                    <a:p>
                      <a:pPr algn="ctr">
                        <a:spcAft>
                          <a:spcPts val="0"/>
                        </a:spcAft>
                      </a:pPr>
                      <a:r>
                        <a:rPr lang="en-US" sz="1200" dirty="0" err="1">
                          <a:effectLst/>
                          <a:latin typeface="Arial" panose="020B0604020202020204" pitchFamily="34" charset="0"/>
                          <a:cs typeface="Arial" panose="020B0604020202020204" pitchFamily="34" charset="0"/>
                        </a:rPr>
                        <a:t>Số</a:t>
                      </a:r>
                      <a:r>
                        <a:rPr lang="en-US" sz="1200" dirty="0">
                          <a:effectLst/>
                          <a:latin typeface="Arial" panose="020B0604020202020204" pitchFamily="34" charset="0"/>
                          <a:cs typeface="Arial" panose="020B0604020202020204" pitchFamily="34" charset="0"/>
                        </a:rPr>
                        <a:t> </a:t>
                      </a:r>
                      <a:r>
                        <a:rPr lang="en-US" sz="1200" dirty="0" err="1">
                          <a:effectLst/>
                          <a:latin typeface="Arial" panose="020B0604020202020204" pitchFamily="34" charset="0"/>
                          <a:cs typeface="Arial" panose="020B0604020202020204" pitchFamily="34" charset="0"/>
                        </a:rPr>
                        <a:t>điểm</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txBody>
                  <a:tcPr marL="58838" marR="58838" marT="0" marB="0"/>
                </a:tc>
                <a:extLst>
                  <a:ext uri="{0D108BD9-81ED-4DB2-BD59-A6C34878D82A}">
                    <a16:rowId xmlns:a16="http://schemas.microsoft.com/office/drawing/2014/main" xmlns="" val="199776717"/>
                  </a:ext>
                </a:extLst>
              </a:tr>
            </a:tbl>
          </a:graphicData>
        </a:graphic>
      </p:graphicFrame>
    </p:spTree>
    <p:extLst>
      <p:ext uri="{BB962C8B-B14F-4D97-AF65-F5344CB8AC3E}">
        <p14:creationId xmlns:p14="http://schemas.microsoft.com/office/powerpoint/2010/main" xmlns="" val="42731899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b="1" i="1" dirty="0" smtClean="0"/>
              <a:t>Các bước cơ bản thiết lập ma trận đề kiểm tra</a:t>
            </a:r>
            <a:endParaRPr lang="en-US" dirty="0"/>
          </a:p>
        </p:txBody>
      </p:sp>
      <p:sp>
        <p:nvSpPr>
          <p:cNvPr id="3" name="Content Placeholder 2"/>
          <p:cNvSpPr>
            <a:spLocks noGrp="1"/>
          </p:cNvSpPr>
          <p:nvPr>
            <p:ph idx="1"/>
          </p:nvPr>
        </p:nvSpPr>
        <p:spPr>
          <a:xfrm>
            <a:off x="838200" y="987552"/>
            <a:ext cx="10515600" cy="5512102"/>
          </a:xfrm>
        </p:spPr>
        <p:txBody>
          <a:bodyPr>
            <a:normAutofit lnSpcReduction="10000"/>
          </a:bodyPr>
          <a:lstStyle/>
          <a:p>
            <a:r>
              <a:rPr lang="nl-NL" dirty="0" smtClean="0"/>
              <a:t>B1</a:t>
            </a:r>
            <a:r>
              <a:rPr lang="nl-NL" dirty="0"/>
              <a:t>. Liệt kê tên các chủ đề (nội dung, chương...) cần kiểm tra; </a:t>
            </a:r>
            <a:endParaRPr lang="en-US" dirty="0"/>
          </a:p>
          <a:p>
            <a:r>
              <a:rPr lang="nl-NL" dirty="0"/>
              <a:t>B2. Viết các chuẩn cần đánh giá đối với mỗi cấp độ tư duy;</a:t>
            </a:r>
            <a:endParaRPr lang="en-US" dirty="0"/>
          </a:p>
          <a:p>
            <a:r>
              <a:rPr lang="nl-NL" dirty="0"/>
              <a:t>B3. Quyết định phân phối tỉ lệ % tổng điểm cho mỗi chủ đề (nội dung, chương...);</a:t>
            </a:r>
            <a:endParaRPr lang="en-US" dirty="0"/>
          </a:p>
          <a:p>
            <a:r>
              <a:rPr lang="nl-NL" dirty="0"/>
              <a:t>B4. Quyết định tổng số điểm của bài kiểm tra;</a:t>
            </a:r>
            <a:endParaRPr lang="en-US" dirty="0"/>
          </a:p>
          <a:p>
            <a:r>
              <a:rPr lang="nl-NL" dirty="0"/>
              <a:t>B5. Tính số điểm cho mỗi chủ đề (nội dung, chương...) tương ứng với tỉ lệ %;</a:t>
            </a:r>
            <a:endParaRPr lang="en-US" dirty="0"/>
          </a:p>
          <a:p>
            <a:r>
              <a:rPr lang="nl-NL" dirty="0"/>
              <a:t>B6. Tính tỉ lệ %, số điểm và quyết định số câu hỏi cho mỗi chuẩn tương ứng;</a:t>
            </a:r>
            <a:endParaRPr lang="en-US" dirty="0"/>
          </a:p>
          <a:p>
            <a:r>
              <a:rPr lang="nl-NL" dirty="0"/>
              <a:t>B7. Tính tổng số điểm và tổng số câu hỏi cho mỗi cột;</a:t>
            </a:r>
            <a:endParaRPr lang="en-US" dirty="0"/>
          </a:p>
          <a:p>
            <a:r>
              <a:rPr lang="nl-NL" dirty="0"/>
              <a:t>B8. Tính tỉ lệ % tổng số điểm phân phối cho mỗi cột;</a:t>
            </a:r>
            <a:endParaRPr lang="en-US" dirty="0"/>
          </a:p>
          <a:p>
            <a:r>
              <a:rPr lang="nl-NL" dirty="0"/>
              <a:t>B9. Đánh giá lại ma trận và chỉnh sửa nếu thấy cần thiết. </a:t>
            </a:r>
            <a:endParaRPr lang="en-US" dirty="0"/>
          </a:p>
        </p:txBody>
      </p:sp>
    </p:spTree>
    <p:extLst>
      <p:ext uri="{BB962C8B-B14F-4D97-AF65-F5344CB8AC3E}">
        <p14:creationId xmlns:p14="http://schemas.microsoft.com/office/powerpoint/2010/main" xmlns="" val="42185043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b="1" dirty="0"/>
              <a:t>Bước 4.</a:t>
            </a:r>
            <a:r>
              <a:rPr lang="nl-NL" dirty="0"/>
              <a:t> </a:t>
            </a:r>
            <a:r>
              <a:rPr lang="nl-NL" b="1" dirty="0"/>
              <a:t>Biên soạn câu hỏi theo ma trận</a:t>
            </a:r>
            <a:endParaRPr lang="en-US" dirty="0"/>
          </a:p>
        </p:txBody>
      </p:sp>
      <p:sp>
        <p:nvSpPr>
          <p:cNvPr id="3" name="Content Placeholder 2"/>
          <p:cNvSpPr>
            <a:spLocks noGrp="1"/>
          </p:cNvSpPr>
          <p:nvPr>
            <p:ph idx="1"/>
          </p:nvPr>
        </p:nvSpPr>
        <p:spPr/>
        <p:txBody>
          <a:bodyPr>
            <a:normAutofit/>
          </a:bodyPr>
          <a:lstStyle/>
          <a:p>
            <a:r>
              <a:rPr lang="nl-NL" dirty="0"/>
              <a:t>Việc biên soạn câu hỏi theo ma trận cần đảm bảo nguyên </a:t>
            </a:r>
            <a:r>
              <a:rPr lang="nl-NL" dirty="0" smtClean="0"/>
              <a:t>tắc: loại </a:t>
            </a:r>
            <a:r>
              <a:rPr lang="es-VE" dirty="0" err="1"/>
              <a:t>câu</a:t>
            </a:r>
            <a:r>
              <a:rPr lang="es-VE" dirty="0"/>
              <a:t> </a:t>
            </a:r>
            <a:r>
              <a:rPr lang="es-VE" dirty="0" err="1" smtClean="0"/>
              <a:t>hỏi</a:t>
            </a:r>
            <a:r>
              <a:rPr lang="es-VE" dirty="0" smtClean="0"/>
              <a:t>, </a:t>
            </a:r>
            <a:r>
              <a:rPr lang="es-VE" dirty="0" err="1" smtClean="0"/>
              <a:t>số</a:t>
            </a:r>
            <a:r>
              <a:rPr lang="es-VE" dirty="0" smtClean="0"/>
              <a:t> </a:t>
            </a:r>
            <a:r>
              <a:rPr lang="es-VE" dirty="0" err="1"/>
              <a:t>câu</a:t>
            </a:r>
            <a:r>
              <a:rPr lang="es-VE" dirty="0"/>
              <a:t> </a:t>
            </a:r>
            <a:r>
              <a:rPr lang="es-VE" dirty="0" err="1" smtClean="0"/>
              <a:t>hỏi</a:t>
            </a:r>
            <a:r>
              <a:rPr lang="es-VE" dirty="0" smtClean="0"/>
              <a:t>, </a:t>
            </a:r>
            <a:r>
              <a:rPr lang="es-VE" dirty="0" err="1" smtClean="0"/>
              <a:t>nội</a:t>
            </a:r>
            <a:r>
              <a:rPr lang="es-VE" dirty="0" smtClean="0"/>
              <a:t> </a:t>
            </a:r>
            <a:r>
              <a:rPr lang="es-VE" dirty="0" err="1"/>
              <a:t>dung</a:t>
            </a:r>
            <a:r>
              <a:rPr lang="es-VE" dirty="0"/>
              <a:t> </a:t>
            </a:r>
            <a:r>
              <a:rPr lang="es-VE" dirty="0" err="1"/>
              <a:t>câu</a:t>
            </a:r>
            <a:r>
              <a:rPr lang="es-VE" dirty="0"/>
              <a:t> </a:t>
            </a:r>
            <a:r>
              <a:rPr lang="es-VE" dirty="0" err="1"/>
              <a:t>hỏi</a:t>
            </a:r>
            <a:r>
              <a:rPr lang="es-VE" dirty="0"/>
              <a:t> do </a:t>
            </a:r>
            <a:r>
              <a:rPr lang="es-VE" dirty="0" err="1"/>
              <a:t>ma</a:t>
            </a:r>
            <a:r>
              <a:rPr lang="es-VE" dirty="0"/>
              <a:t> </a:t>
            </a:r>
            <a:r>
              <a:rPr lang="es-VE" dirty="0" err="1"/>
              <a:t>trận</a:t>
            </a:r>
            <a:r>
              <a:rPr lang="es-VE" dirty="0"/>
              <a:t> </a:t>
            </a:r>
            <a:r>
              <a:rPr lang="es-VE" dirty="0" err="1"/>
              <a:t>đề</a:t>
            </a:r>
            <a:r>
              <a:rPr lang="es-VE" dirty="0"/>
              <a:t> </a:t>
            </a:r>
            <a:r>
              <a:rPr lang="es-VE" dirty="0" err="1"/>
              <a:t>quy</a:t>
            </a:r>
            <a:r>
              <a:rPr lang="es-VE" dirty="0"/>
              <a:t> </a:t>
            </a:r>
            <a:r>
              <a:rPr lang="es-VE" dirty="0" err="1" smtClean="0"/>
              <a:t>định</a:t>
            </a:r>
            <a:r>
              <a:rPr lang="es-VE" dirty="0" smtClean="0"/>
              <a:t>; </a:t>
            </a:r>
            <a:r>
              <a:rPr lang="es-VE" dirty="0" err="1" smtClean="0"/>
              <a:t>mỗi</a:t>
            </a:r>
            <a:r>
              <a:rPr lang="es-VE" dirty="0" smtClean="0"/>
              <a:t> </a:t>
            </a:r>
            <a:r>
              <a:rPr lang="es-VE" dirty="0" err="1"/>
              <a:t>câu</a:t>
            </a:r>
            <a:r>
              <a:rPr lang="es-VE" dirty="0"/>
              <a:t> </a:t>
            </a:r>
            <a:r>
              <a:rPr lang="es-VE" dirty="0" err="1"/>
              <a:t>hỏi</a:t>
            </a:r>
            <a:r>
              <a:rPr lang="es-VE" dirty="0"/>
              <a:t> </a:t>
            </a:r>
            <a:r>
              <a:rPr lang="es-VE" dirty="0" err="1"/>
              <a:t>TNKQ</a:t>
            </a:r>
            <a:r>
              <a:rPr lang="es-VE" dirty="0"/>
              <a:t> </a:t>
            </a:r>
            <a:r>
              <a:rPr lang="es-VE" dirty="0" err="1"/>
              <a:t>chỉ</a:t>
            </a:r>
            <a:r>
              <a:rPr lang="es-VE" dirty="0"/>
              <a:t> </a:t>
            </a:r>
            <a:r>
              <a:rPr lang="es-VE" dirty="0" err="1"/>
              <a:t>kiểm</a:t>
            </a:r>
            <a:r>
              <a:rPr lang="es-VE" dirty="0"/>
              <a:t> </a:t>
            </a:r>
            <a:r>
              <a:rPr lang="es-VE" dirty="0" err="1"/>
              <a:t>tra</a:t>
            </a:r>
            <a:r>
              <a:rPr lang="es-VE" dirty="0"/>
              <a:t> </a:t>
            </a:r>
            <a:r>
              <a:rPr lang="es-VE" dirty="0" err="1"/>
              <a:t>một</a:t>
            </a:r>
            <a:r>
              <a:rPr lang="es-VE" dirty="0"/>
              <a:t> </a:t>
            </a:r>
            <a:r>
              <a:rPr lang="es-VE" dirty="0" err="1"/>
              <a:t>chuẩn</a:t>
            </a:r>
            <a:r>
              <a:rPr lang="es-VE" dirty="0"/>
              <a:t> </a:t>
            </a:r>
            <a:r>
              <a:rPr lang="es-VE" dirty="0" err="1"/>
              <a:t>hoặc</a:t>
            </a:r>
            <a:r>
              <a:rPr lang="es-VE" dirty="0"/>
              <a:t> </a:t>
            </a:r>
            <a:r>
              <a:rPr lang="es-VE" dirty="0" err="1"/>
              <a:t>một</a:t>
            </a:r>
            <a:r>
              <a:rPr lang="es-VE" dirty="0"/>
              <a:t> </a:t>
            </a:r>
            <a:r>
              <a:rPr lang="es-VE" dirty="0" err="1"/>
              <a:t>vấn</a:t>
            </a:r>
            <a:r>
              <a:rPr lang="es-VE" dirty="0"/>
              <a:t> </a:t>
            </a:r>
            <a:r>
              <a:rPr lang="es-VE" dirty="0" err="1"/>
              <a:t>đề</a:t>
            </a:r>
            <a:r>
              <a:rPr lang="es-VE" dirty="0"/>
              <a:t>, </a:t>
            </a:r>
            <a:r>
              <a:rPr lang="es-VE" dirty="0" err="1"/>
              <a:t>khái</a:t>
            </a:r>
            <a:r>
              <a:rPr lang="es-VE" dirty="0"/>
              <a:t> </a:t>
            </a:r>
            <a:r>
              <a:rPr lang="es-VE" dirty="0" err="1"/>
              <a:t>niệm</a:t>
            </a:r>
            <a:r>
              <a:rPr lang="es-VE" dirty="0"/>
              <a:t>.</a:t>
            </a:r>
            <a:endParaRPr lang="en-US" dirty="0"/>
          </a:p>
          <a:p>
            <a:r>
              <a:rPr lang="nl-NL" dirty="0" smtClean="0"/>
              <a:t>Để </a:t>
            </a:r>
            <a:r>
              <a:rPr lang="nl-NL" dirty="0"/>
              <a:t>các câu hỏi biên soạn đạt chất lượng tốt, cần biên soạn câu hỏi  thoả mãn các yêu cầu </a:t>
            </a:r>
            <a:r>
              <a:rPr lang="nl-NL" dirty="0" smtClean="0"/>
              <a:t>sau: Câu </a:t>
            </a:r>
            <a:r>
              <a:rPr lang="nl-NL" dirty="0"/>
              <a:t>hỏi phải phù hợp với các tiêu chí ra đề kiểm </a:t>
            </a:r>
            <a:r>
              <a:rPr lang="nl-NL" dirty="0" smtClean="0"/>
              <a:t>tra; Câu </a:t>
            </a:r>
            <a:r>
              <a:rPr lang="nl-NL" dirty="0"/>
              <a:t>dẫn phải đặt ra câu hỏi trực tiếp hoặc một vấn đề cụ </a:t>
            </a:r>
            <a:r>
              <a:rPr lang="nl-NL" dirty="0" smtClean="0"/>
              <a:t>thể; Từ </a:t>
            </a:r>
            <a:r>
              <a:rPr lang="nl-NL" dirty="0"/>
              <a:t>ngữ, cấu trúc của câu hỏi phải rõ ràng và dễ hiểu đối với mọi học </a:t>
            </a:r>
            <a:r>
              <a:rPr lang="nl-NL" dirty="0" smtClean="0"/>
              <a:t>sinh; </a:t>
            </a:r>
            <a:r>
              <a:rPr lang="nl-NL" dirty="0"/>
              <a:t>Mỗi phương án nhiễu phải hợp lý đối với những học sinh không nắm vững kiến </a:t>
            </a:r>
            <a:r>
              <a:rPr lang="nl-NL" dirty="0" smtClean="0"/>
              <a:t>thức; </a:t>
            </a:r>
            <a:r>
              <a:rPr lang="nl-NL" dirty="0"/>
              <a:t>Mỗi phương án sai nên xây dựng dựa trên các lỗi hay nhận thức sai lệch của học </a:t>
            </a:r>
            <a:r>
              <a:rPr lang="nl-NL" dirty="0" smtClean="0"/>
              <a:t>sinh.</a:t>
            </a:r>
            <a:endParaRPr lang="en-US" dirty="0"/>
          </a:p>
        </p:txBody>
      </p:sp>
    </p:spTree>
    <p:extLst>
      <p:ext uri="{BB962C8B-B14F-4D97-AF65-F5344CB8AC3E}">
        <p14:creationId xmlns:p14="http://schemas.microsoft.com/office/powerpoint/2010/main" xmlns="" val="15188438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b="1" dirty="0"/>
              <a:t>Bước 5.</a:t>
            </a:r>
            <a:r>
              <a:rPr lang="nl-NL" dirty="0"/>
              <a:t> </a:t>
            </a:r>
            <a:r>
              <a:rPr lang="nl-NL" b="1" dirty="0"/>
              <a:t>Xây dựng hướng dẫn chấm </a:t>
            </a:r>
            <a:r>
              <a:rPr lang="nl-NL" b="1" dirty="0" smtClean="0"/>
              <a:t>và </a:t>
            </a:r>
            <a:r>
              <a:rPr lang="nl-NL" b="1" dirty="0"/>
              <a:t>thang điểm</a:t>
            </a:r>
            <a:endParaRPr lang="en-US" dirty="0"/>
          </a:p>
        </p:txBody>
      </p:sp>
      <p:sp>
        <p:nvSpPr>
          <p:cNvPr id="3" name="Content Placeholder 2"/>
          <p:cNvSpPr>
            <a:spLocks noGrp="1"/>
          </p:cNvSpPr>
          <p:nvPr>
            <p:ph idx="1"/>
          </p:nvPr>
        </p:nvSpPr>
        <p:spPr/>
        <p:txBody>
          <a:bodyPr>
            <a:normAutofit lnSpcReduction="10000"/>
          </a:bodyPr>
          <a:lstStyle/>
          <a:p>
            <a:r>
              <a:rPr lang="nl-NL" dirty="0"/>
              <a:t>Nội dung: khoa học và chính xác. Cách trình bày: cụ thể, chi tiết nhưng ngắn gọn và dễ hiểu, phù hợp với ma trận đề kiểm tra.</a:t>
            </a:r>
            <a:endParaRPr lang="en-US" dirty="0"/>
          </a:p>
          <a:p>
            <a:r>
              <a:rPr lang="nl-NL" dirty="0" smtClean="0"/>
              <a:t>Xây </a:t>
            </a:r>
            <a:r>
              <a:rPr lang="nl-NL" dirty="0"/>
              <a:t>dựng bản mô tả các mức độ đạt được để học sinh có thể tự đánh giá được bài làm của mình (kĩ thuật Rubric).</a:t>
            </a:r>
            <a:endParaRPr lang="en-US" dirty="0"/>
          </a:p>
          <a:p>
            <a:r>
              <a:rPr lang="nl-NL" i="1" dirty="0" smtClean="0"/>
              <a:t>Tính điểm bài trắc nghiệm: </a:t>
            </a:r>
            <a:r>
              <a:rPr lang="nl-NL" dirty="0" smtClean="0"/>
              <a:t>Lấy </a:t>
            </a:r>
            <a:r>
              <a:rPr lang="nl-NL" dirty="0"/>
              <a:t>điểm toàn bài là 10 điểm và chia đều cho tổng số câu </a:t>
            </a:r>
            <a:r>
              <a:rPr lang="nl-NL" dirty="0" smtClean="0"/>
              <a:t>hỏi/Tổng </a:t>
            </a:r>
            <a:r>
              <a:rPr lang="nl-NL" dirty="0"/>
              <a:t>số điểm của đề kiểm tra bằng tổng số câu hỏi. Mỗi câu trả lời đúng được 1 điểm, mỗi câu trả lời sai được 0 điểm</a:t>
            </a:r>
            <a:r>
              <a:rPr lang="nl-NL" dirty="0" smtClean="0"/>
              <a:t>.</a:t>
            </a:r>
          </a:p>
          <a:p>
            <a:r>
              <a:rPr lang="nl-NL" i="1" dirty="0" smtClean="0"/>
              <a:t>Tính điểm bài trắc nghiệm kết hợp tự luận: </a:t>
            </a:r>
            <a:r>
              <a:rPr lang="nl-NL" dirty="0" smtClean="0"/>
              <a:t>Phân </a:t>
            </a:r>
            <a:r>
              <a:rPr lang="nl-NL" dirty="0"/>
              <a:t>phối điểm cho mỗi phần TL, TNKQ theo nguyên tắc: số điểm mỗi phần tỉ lệ thuận với thời gian dự kiến học sinh hoàn thành từng phần và mỗi câu TNKQ có số điểm bằng nhau</a:t>
            </a:r>
            <a:r>
              <a:rPr lang="nl-NL" dirty="0" smtClean="0"/>
              <a:t>.</a:t>
            </a:r>
            <a:endParaRPr lang="en-US" dirty="0"/>
          </a:p>
        </p:txBody>
      </p:sp>
    </p:spTree>
    <p:extLst>
      <p:ext uri="{BB962C8B-B14F-4D97-AF65-F5344CB8AC3E}">
        <p14:creationId xmlns:p14="http://schemas.microsoft.com/office/powerpoint/2010/main" xmlns="" val="4522559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nl-NL" b="1" dirty="0"/>
              <a:t>Bước 6. Xem xét lại việc biên soạn đề kiểm </a:t>
            </a:r>
            <a:r>
              <a:rPr lang="nl-NL" b="1" dirty="0" smtClean="0"/>
              <a:t>tra</a:t>
            </a:r>
            <a:endParaRPr lang="en-US" dirty="0"/>
          </a:p>
        </p:txBody>
      </p:sp>
      <p:sp>
        <p:nvSpPr>
          <p:cNvPr id="3" name="Content Placeholder 2"/>
          <p:cNvSpPr>
            <a:spLocks noGrp="1"/>
          </p:cNvSpPr>
          <p:nvPr>
            <p:ph idx="1"/>
          </p:nvPr>
        </p:nvSpPr>
        <p:spPr/>
        <p:txBody>
          <a:bodyPr>
            <a:normAutofit fontScale="92500" lnSpcReduction="20000"/>
          </a:bodyPr>
          <a:lstStyle/>
          <a:p>
            <a:r>
              <a:rPr lang="nl-NL" dirty="0" smtClean="0"/>
              <a:t>Đối </a:t>
            </a:r>
            <a:r>
              <a:rPr lang="nl-NL" dirty="0"/>
              <a:t>chiếu từng câu hỏi với hướng dẫn chấm và thang điểm, phát hiện những  sai sót hoặc thiếu chính xác của đề và đáp án. Sửa các từ ngữ, nội dung nếu thấy cần thiết để đảm bảo tính khoa học và chính xác.</a:t>
            </a:r>
            <a:endParaRPr lang="en-US" dirty="0"/>
          </a:p>
          <a:p>
            <a:r>
              <a:rPr lang="nl-NL" dirty="0" smtClean="0"/>
              <a:t>Đối </a:t>
            </a:r>
            <a:r>
              <a:rPr lang="nl-NL" dirty="0"/>
              <a:t>chiếu từng câu hỏi với ma trận đề, xem xét câu hỏi có phù hợp với chuẩn cần đánh giá không? Có phù hợp với cấp độ nhận thức cần đánh giá không? Số điểm có thích hợp không? Thời gian dự kiến có phù hợp không? (giáo viên tự làm bài kiểm tra, thời gian làm bài của giáo viên bằng khoảng 70% thời gian dự kiến cho học sinh làm bài là phù hợp).</a:t>
            </a:r>
            <a:endParaRPr lang="en-US" dirty="0"/>
          </a:p>
          <a:p>
            <a:r>
              <a:rPr lang="nl-NL" dirty="0" smtClean="0"/>
              <a:t>Thử </a:t>
            </a:r>
            <a:r>
              <a:rPr lang="nl-NL" dirty="0"/>
              <a:t>đề kiểm tra để tiếp tục điều chỉnh đề cho phù hợp với mục tiêu, chuẩn chương trình và đối tượng học sinh (</a:t>
            </a:r>
            <a:r>
              <a:rPr lang="nl-NL" i="1" dirty="0"/>
              <a:t>nếu có điều kiện, hiện nay đã có một số phần mềm hỗ trợ cho việc này, giáo viên có thể tham khảo</a:t>
            </a:r>
            <a:r>
              <a:rPr lang="nl-NL" dirty="0"/>
              <a:t>).</a:t>
            </a:r>
            <a:endParaRPr lang="en-US" dirty="0"/>
          </a:p>
          <a:p>
            <a:r>
              <a:rPr lang="nl-NL" dirty="0" smtClean="0"/>
              <a:t>Hoàn </a:t>
            </a:r>
            <a:r>
              <a:rPr lang="nl-NL" dirty="0"/>
              <a:t>thiện đề, hướng dẫn chấm và thang điểm</a:t>
            </a:r>
            <a:r>
              <a:rPr lang="nl-NL" dirty="0" smtClean="0"/>
              <a:t>.</a:t>
            </a:r>
            <a:endParaRPr lang="en-US" dirty="0"/>
          </a:p>
        </p:txBody>
      </p:sp>
    </p:spTree>
    <p:extLst>
      <p:ext uri="{BB962C8B-B14F-4D97-AF65-F5344CB8AC3E}">
        <p14:creationId xmlns:p14="http://schemas.microsoft.com/office/powerpoint/2010/main" xmlns="" val="26577928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227</TotalTime>
  <Words>4034</Words>
  <Application>Microsoft Office PowerPoint</Application>
  <PresentationFormat>Custom</PresentationFormat>
  <Paragraphs>377</Paragraphs>
  <Slides>45</Slides>
  <Notes>0</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HƯỚNG DẪN BIÊN SOẠN ĐỀ KIỂM TRA</vt:lpstr>
      <vt:lpstr>QUY TRÌNH XÂY DỰNG ĐỀ KIỂM TRA</vt:lpstr>
      <vt:lpstr>Bước 1. Xác định mục đích của đề kiểm tra</vt:lpstr>
      <vt:lpstr>Bước 2. Xác định hình thức đề kiểm tra</vt:lpstr>
      <vt:lpstr>Bước 3.  Thiết lập ma trận đề kiểm tra </vt:lpstr>
      <vt:lpstr>Các bước cơ bản thiết lập ma trận đề kiểm tra</vt:lpstr>
      <vt:lpstr>Bước 4. Biên soạn câu hỏi theo ma trận</vt:lpstr>
      <vt:lpstr>Bước 5. Xây dựng hướng dẫn chấm và thang điểm</vt:lpstr>
      <vt:lpstr>Bước 6. Xem xét lại việc biên soạn đề kiểm tra</vt:lpstr>
      <vt:lpstr>KĨ THUẬT BIÊN SOẠN CÂU HỎI TRẮC NGHIỆM KHÁCH QUAN</vt:lpstr>
      <vt:lpstr>1. Mô tả 4 mức độ yêu cầu của câu hỏi (CV4325)</vt:lpstr>
      <vt:lpstr>2. Yêu cầu</vt:lpstr>
      <vt:lpstr>Trải nghiệm </vt:lpstr>
      <vt:lpstr>KỸ THUẬT VIẾT CÂU HỎI TRẮC NGHIỆM KHÁCH QUAN</vt:lpstr>
      <vt:lpstr>1. Yêu cầu chung</vt:lpstr>
      <vt:lpstr>1. Yêu cầu chung</vt:lpstr>
      <vt:lpstr>1. Yêu cầu chung</vt:lpstr>
      <vt:lpstr>1. Yêu cầu chung</vt:lpstr>
      <vt:lpstr>1. Yêu cầu chung</vt:lpstr>
      <vt:lpstr>1. Yêu cầu chung</vt:lpstr>
      <vt:lpstr>1. Yêu cầu chung</vt:lpstr>
      <vt:lpstr>1. Yêu cầu chung</vt:lpstr>
      <vt:lpstr>1. Yêu cầu chung</vt:lpstr>
      <vt:lpstr>1. Yêu cầu chung</vt:lpstr>
      <vt:lpstr>2. Kỹ thuật viết phần dẫn</vt:lpstr>
      <vt:lpstr>2. Kỹ thuật viết phần dẫn</vt:lpstr>
      <vt:lpstr>2. Kỹ thuật viết phần dẫn</vt:lpstr>
      <vt:lpstr>2. Kỹ thuật viết phần dẫn</vt:lpstr>
      <vt:lpstr>2. Kỹ thuật viết phần dẫn</vt:lpstr>
      <vt:lpstr>3. Kỹ thuật viết các phương án lựa chọn</vt:lpstr>
      <vt:lpstr>3. Kỹ thuật viết các phương án lựa chọn</vt:lpstr>
      <vt:lpstr>3. Kỹ thuật viết các phương án lựa chọn</vt:lpstr>
      <vt:lpstr>3. Kỹ thuật viết các phương án lựa chọn</vt:lpstr>
      <vt:lpstr>3. Kỹ thuật viết các phương án lựa chọn</vt:lpstr>
      <vt:lpstr>3. Kỹ thuật viết các phương án lựa chọn</vt:lpstr>
      <vt:lpstr>3. Kỹ thuật viết các phương án lựa chọn</vt:lpstr>
      <vt:lpstr>3. Kỹ thuật viết các phương án lựa chọn</vt:lpstr>
      <vt:lpstr>3. Kỹ thuật viết các phương án lựa chọn</vt:lpstr>
      <vt:lpstr>3. Kỹ thuật viết các phương án lựa chọn</vt:lpstr>
      <vt:lpstr>Lưu ý đối với phương án nhiễu</vt:lpstr>
      <vt:lpstr>Lưu ý đối với phương án nhiễu</vt:lpstr>
      <vt:lpstr>Lưu ý đối với phương án nhiễu</vt:lpstr>
      <vt:lpstr>Lưu ý đối với phương án nhiễu _____________________________________________________</vt:lpstr>
      <vt:lpstr>Lưu ý đối với phương án nhiễu _____________________________________________________________</vt:lpstr>
      <vt:lpstr>TRÂN TRỌNG CẢM ƠN!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HƯỚNG DẪN BIÊN SOẠN ĐỀ KIỂM TRA</dc:title>
  <dc:creator>Nguyen Xuan Thanh</dc:creator>
  <cp:lastModifiedBy>THC</cp:lastModifiedBy>
  <cp:revision>19</cp:revision>
  <dcterms:created xsi:type="dcterms:W3CDTF">2016-10-21T16:03:51Z</dcterms:created>
  <dcterms:modified xsi:type="dcterms:W3CDTF">2016-12-22T03:40:40Z</dcterms:modified>
</cp:coreProperties>
</file>